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9"/>
  </p:notesMasterIdLst>
  <p:sldIdLst>
    <p:sldId id="256" r:id="rId6"/>
    <p:sldId id="335" r:id="rId7"/>
    <p:sldId id="336" r:id="rId8"/>
    <p:sldId id="360" r:id="rId9"/>
    <p:sldId id="357" r:id="rId10"/>
    <p:sldId id="339" r:id="rId11"/>
    <p:sldId id="340" r:id="rId12"/>
    <p:sldId id="341" r:id="rId13"/>
    <p:sldId id="343" r:id="rId14"/>
    <p:sldId id="344" r:id="rId15"/>
    <p:sldId id="345" r:id="rId16"/>
    <p:sldId id="346" r:id="rId17"/>
    <p:sldId id="342" r:id="rId18"/>
    <p:sldId id="347" r:id="rId19"/>
    <p:sldId id="348" r:id="rId20"/>
    <p:sldId id="349" r:id="rId21"/>
    <p:sldId id="350" r:id="rId22"/>
    <p:sldId id="351" r:id="rId23"/>
    <p:sldId id="352" r:id="rId24"/>
    <p:sldId id="354" r:id="rId25"/>
    <p:sldId id="356" r:id="rId26"/>
    <p:sldId id="361" r:id="rId27"/>
    <p:sldId id="355" r:id="rId2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ato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ato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ato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ato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>
          <p15:clr>
            <a:srgbClr val="A4A3A4"/>
          </p15:clr>
        </p15:guide>
        <p15:guide id="2" orient="horz" pos="4042">
          <p15:clr>
            <a:srgbClr val="A4A3A4"/>
          </p15:clr>
        </p15:guide>
        <p15:guide id="3" pos="7265">
          <p15:clr>
            <a:srgbClr val="A4A3A4"/>
          </p15:clr>
        </p15:guide>
        <p15:guide id="4" pos="393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3FEC47-5189-F6EC-92B2-CF728BD5794D}" name="Björg Bjarnadóttir" initials="BB" userId="S::bjorg@sgs.is::6aeb35de-692d-440c-9b8e-3b89c83bbf2b" providerId="AD"/>
  <p188:author id="{D694E3DA-A17D-8A1D-0DCE-7E93CD77E48B}" name="Árni Steinar Stefánsson" initials="ÁS" userId="S::arni@sgs.is::3efe226e-260b-44b4-a42e-ea0c3976367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7E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480B78-5095-486C-AB9E-2349A2A977C5}" v="151" dt="2023-09-13T13:06:39.113"/>
    <p1510:client id="{9134597D-5455-488C-B4BA-40EDDCEC8F6C}" v="1" dt="2023-09-13T12:54:34.833"/>
    <p1510:client id="{E497A79F-1F50-462A-AC41-AC19C59FF3FD}" v="458" dt="2023-09-13T13:44:35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>
        <p:guide orient="horz" pos="300"/>
        <p:guide orient="horz" pos="4042"/>
        <p:guide pos="7265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örg Bjarnadóttir" userId="6aeb35de-692d-440c-9b8e-3b89c83bbf2b" providerId="ADAL" clId="{07480B78-5095-486C-AB9E-2349A2A977C5}"/>
    <pc:docChg chg="undo redo custSel addSld delSld modSld sldOrd">
      <pc:chgData name="Björg Bjarnadóttir" userId="6aeb35de-692d-440c-9b8e-3b89c83bbf2b" providerId="ADAL" clId="{07480B78-5095-486C-AB9E-2349A2A977C5}" dt="2023-09-13T13:30:53.428" v="3169" actId="403"/>
      <pc:docMkLst>
        <pc:docMk/>
      </pc:docMkLst>
      <pc:sldChg chg="modSp mod">
        <pc:chgData name="Björg Bjarnadóttir" userId="6aeb35de-692d-440c-9b8e-3b89c83bbf2b" providerId="ADAL" clId="{07480B78-5095-486C-AB9E-2349A2A977C5}" dt="2023-09-12T21:50:24.762" v="169" actId="1035"/>
        <pc:sldMkLst>
          <pc:docMk/>
          <pc:sldMk cId="0" sldId="256"/>
        </pc:sldMkLst>
        <pc:spChg chg="mod">
          <ac:chgData name="Björg Bjarnadóttir" userId="6aeb35de-692d-440c-9b8e-3b89c83bbf2b" providerId="ADAL" clId="{07480B78-5095-486C-AB9E-2349A2A977C5}" dt="2023-09-12T21:50:24.762" v="169" actId="1035"/>
          <ac:spMkLst>
            <pc:docMk/>
            <pc:sldMk cId="0" sldId="256"/>
            <ac:spMk id="25603" creationId="{CBBD4A6C-2E99-4B3C-B7AA-DC396B69CC73}"/>
          </ac:spMkLst>
        </pc:spChg>
        <pc:spChg chg="mod">
          <ac:chgData name="Björg Bjarnadóttir" userId="6aeb35de-692d-440c-9b8e-3b89c83bbf2b" providerId="ADAL" clId="{07480B78-5095-486C-AB9E-2349A2A977C5}" dt="2023-09-12T21:49:20.258" v="95" actId="255"/>
          <ac:spMkLst>
            <pc:docMk/>
            <pc:sldMk cId="0" sldId="256"/>
            <ac:spMk id="26626" creationId="{A5C86EE9-0FAE-0C23-FD77-A15CAB49B1C6}"/>
          </ac:spMkLst>
        </pc:spChg>
      </pc:sldChg>
      <pc:sldChg chg="modSp mod">
        <pc:chgData name="Björg Bjarnadóttir" userId="6aeb35de-692d-440c-9b8e-3b89c83bbf2b" providerId="ADAL" clId="{07480B78-5095-486C-AB9E-2349A2A977C5}" dt="2023-09-13T08:50:54.850" v="2983" actId="20577"/>
        <pc:sldMkLst>
          <pc:docMk/>
          <pc:sldMk cId="0" sldId="335"/>
        </pc:sldMkLst>
        <pc:spChg chg="mod">
          <ac:chgData name="Björg Bjarnadóttir" userId="6aeb35de-692d-440c-9b8e-3b89c83bbf2b" providerId="ADAL" clId="{07480B78-5095-486C-AB9E-2349A2A977C5}" dt="2023-09-13T08:50:54.850" v="2983" actId="20577"/>
          <ac:spMkLst>
            <pc:docMk/>
            <pc:sldMk cId="0" sldId="335"/>
            <ac:spMk id="3" creationId="{864CED40-23DD-FAB5-3181-EF63D95F8649}"/>
          </ac:spMkLst>
        </pc:spChg>
        <pc:spChg chg="mod">
          <ac:chgData name="Björg Bjarnadóttir" userId="6aeb35de-692d-440c-9b8e-3b89c83bbf2b" providerId="ADAL" clId="{07480B78-5095-486C-AB9E-2349A2A977C5}" dt="2023-09-12T21:52:03.872" v="192" actId="20577"/>
          <ac:spMkLst>
            <pc:docMk/>
            <pc:sldMk cId="0" sldId="335"/>
            <ac:spMk id="28675" creationId="{EF12CE87-E4BF-F81E-99F9-C80A99925D8A}"/>
          </ac:spMkLst>
        </pc:spChg>
      </pc:sldChg>
      <pc:sldChg chg="addSp modSp new mod">
        <pc:chgData name="Björg Bjarnadóttir" userId="6aeb35de-692d-440c-9b8e-3b89c83bbf2b" providerId="ADAL" clId="{07480B78-5095-486C-AB9E-2349A2A977C5}" dt="2023-09-13T00:06:48.242" v="556" actId="403"/>
        <pc:sldMkLst>
          <pc:docMk/>
          <pc:sldMk cId="470793625" sldId="336"/>
        </pc:sldMkLst>
        <pc:spChg chg="mod">
          <ac:chgData name="Björg Bjarnadóttir" userId="6aeb35de-692d-440c-9b8e-3b89c83bbf2b" providerId="ADAL" clId="{07480B78-5095-486C-AB9E-2349A2A977C5}" dt="2023-09-13T00:06:01.386" v="501" actId="20577"/>
          <ac:spMkLst>
            <pc:docMk/>
            <pc:sldMk cId="470793625" sldId="336"/>
            <ac:spMk id="2" creationId="{787AE5F3-7643-A6A0-B35B-693D8DEE83A9}"/>
          </ac:spMkLst>
        </pc:spChg>
        <pc:spChg chg="mod">
          <ac:chgData name="Björg Bjarnadóttir" userId="6aeb35de-692d-440c-9b8e-3b89c83bbf2b" providerId="ADAL" clId="{07480B78-5095-486C-AB9E-2349A2A977C5}" dt="2023-09-13T00:06:48.242" v="556" actId="403"/>
          <ac:spMkLst>
            <pc:docMk/>
            <pc:sldMk cId="470793625" sldId="336"/>
            <ac:spMk id="3" creationId="{4B5869F8-234F-E19B-A05D-DA7BAD440B14}"/>
          </ac:spMkLst>
        </pc:spChg>
        <pc:picChg chg="add mod">
          <ac:chgData name="Björg Bjarnadóttir" userId="6aeb35de-692d-440c-9b8e-3b89c83bbf2b" providerId="ADAL" clId="{07480B78-5095-486C-AB9E-2349A2A977C5}" dt="2023-09-13T00:05:44.629" v="483" actId="1076"/>
          <ac:picMkLst>
            <pc:docMk/>
            <pc:sldMk cId="470793625" sldId="336"/>
            <ac:picMk id="4" creationId="{E9A23730-9D22-0216-95B7-52FD55DA5319}"/>
          </ac:picMkLst>
        </pc:picChg>
      </pc:sldChg>
      <pc:sldChg chg="del">
        <pc:chgData name="Björg Bjarnadóttir" userId="6aeb35de-692d-440c-9b8e-3b89c83bbf2b" providerId="ADAL" clId="{07480B78-5095-486C-AB9E-2349A2A977C5}" dt="2023-09-12T21:48:27.684" v="2" actId="47"/>
        <pc:sldMkLst>
          <pc:docMk/>
          <pc:sldMk cId="2766414947" sldId="336"/>
        </pc:sldMkLst>
      </pc:sldChg>
      <pc:sldChg chg="addSp delSp modSp new mod">
        <pc:chgData name="Björg Bjarnadóttir" userId="6aeb35de-692d-440c-9b8e-3b89c83bbf2b" providerId="ADAL" clId="{07480B78-5095-486C-AB9E-2349A2A977C5}" dt="2023-09-13T00:05:05.658" v="481" actId="1076"/>
        <pc:sldMkLst>
          <pc:docMk/>
          <pc:sldMk cId="2092350476" sldId="337"/>
        </pc:sldMkLst>
        <pc:spChg chg="del">
          <ac:chgData name="Björg Bjarnadóttir" userId="6aeb35de-692d-440c-9b8e-3b89c83bbf2b" providerId="ADAL" clId="{07480B78-5095-486C-AB9E-2349A2A977C5}" dt="2023-09-13T00:01:43.666" v="389"/>
          <ac:spMkLst>
            <pc:docMk/>
            <pc:sldMk cId="2092350476" sldId="337"/>
            <ac:spMk id="2" creationId="{A91D8CCF-5C63-3263-9061-95E04AB01DFC}"/>
          </ac:spMkLst>
        </pc:spChg>
        <pc:spChg chg="mod">
          <ac:chgData name="Björg Bjarnadóttir" userId="6aeb35de-692d-440c-9b8e-3b89c83bbf2b" providerId="ADAL" clId="{07480B78-5095-486C-AB9E-2349A2A977C5}" dt="2023-09-13T00:05:05.658" v="481" actId="1076"/>
          <ac:spMkLst>
            <pc:docMk/>
            <pc:sldMk cId="2092350476" sldId="337"/>
            <ac:spMk id="3" creationId="{D04A577F-DAC1-4A24-69B6-61EFB37A1614}"/>
          </ac:spMkLst>
        </pc:spChg>
        <pc:picChg chg="add mod">
          <ac:chgData name="Björg Bjarnadóttir" userId="6aeb35de-692d-440c-9b8e-3b89c83bbf2b" providerId="ADAL" clId="{07480B78-5095-486C-AB9E-2349A2A977C5}" dt="2023-09-13T00:04:23.095" v="424" actId="14100"/>
          <ac:picMkLst>
            <pc:docMk/>
            <pc:sldMk cId="2092350476" sldId="337"/>
            <ac:picMk id="4" creationId="{347E79E7-91C3-BF84-6873-BBB63DDA4C6E}"/>
          </ac:picMkLst>
        </pc:picChg>
      </pc:sldChg>
      <pc:sldChg chg="del">
        <pc:chgData name="Björg Bjarnadóttir" userId="6aeb35de-692d-440c-9b8e-3b89c83bbf2b" providerId="ADAL" clId="{07480B78-5095-486C-AB9E-2349A2A977C5}" dt="2023-09-12T21:48:25.518" v="0" actId="47"/>
        <pc:sldMkLst>
          <pc:docMk/>
          <pc:sldMk cId="3047690473" sldId="337"/>
        </pc:sldMkLst>
      </pc:sldChg>
      <pc:sldChg chg="addSp delSp modSp add mod">
        <pc:chgData name="Björg Bjarnadóttir" userId="6aeb35de-692d-440c-9b8e-3b89c83bbf2b" providerId="ADAL" clId="{07480B78-5095-486C-AB9E-2349A2A977C5}" dt="2023-09-13T00:07:15.121" v="560" actId="1076"/>
        <pc:sldMkLst>
          <pc:docMk/>
          <pc:sldMk cId="886652888" sldId="338"/>
        </pc:sldMkLst>
        <pc:picChg chg="del">
          <ac:chgData name="Björg Bjarnadóttir" userId="6aeb35de-692d-440c-9b8e-3b89c83bbf2b" providerId="ADAL" clId="{07480B78-5095-486C-AB9E-2349A2A977C5}" dt="2023-09-13T00:06:59.305" v="558" actId="478"/>
          <ac:picMkLst>
            <pc:docMk/>
            <pc:sldMk cId="886652888" sldId="338"/>
            <ac:picMk id="4" creationId="{E9A23730-9D22-0216-95B7-52FD55DA5319}"/>
          </ac:picMkLst>
        </pc:picChg>
        <pc:picChg chg="add mod">
          <ac:chgData name="Björg Bjarnadóttir" userId="6aeb35de-692d-440c-9b8e-3b89c83bbf2b" providerId="ADAL" clId="{07480B78-5095-486C-AB9E-2349A2A977C5}" dt="2023-09-13T00:07:15.121" v="560" actId="1076"/>
          <ac:picMkLst>
            <pc:docMk/>
            <pc:sldMk cId="886652888" sldId="338"/>
            <ac:picMk id="5" creationId="{68054272-FD53-53AD-6199-B439BBDF8F7A}"/>
          </ac:picMkLst>
        </pc:picChg>
      </pc:sldChg>
      <pc:sldChg chg="del">
        <pc:chgData name="Björg Bjarnadóttir" userId="6aeb35de-692d-440c-9b8e-3b89c83bbf2b" providerId="ADAL" clId="{07480B78-5095-486C-AB9E-2349A2A977C5}" dt="2023-09-12T21:48:26.651" v="1" actId="47"/>
        <pc:sldMkLst>
          <pc:docMk/>
          <pc:sldMk cId="3626287944" sldId="338"/>
        </pc:sldMkLst>
      </pc:sldChg>
      <pc:sldChg chg="modSp add mod ord modNotesTx">
        <pc:chgData name="Björg Bjarnadóttir" userId="6aeb35de-692d-440c-9b8e-3b89c83bbf2b" providerId="ADAL" clId="{07480B78-5095-486C-AB9E-2349A2A977C5}" dt="2023-09-13T00:25:57.279" v="1108" actId="20577"/>
        <pc:sldMkLst>
          <pc:docMk/>
          <pc:sldMk cId="1402821893" sldId="339"/>
        </pc:sldMkLst>
        <pc:spChg chg="mod">
          <ac:chgData name="Björg Bjarnadóttir" userId="6aeb35de-692d-440c-9b8e-3b89c83bbf2b" providerId="ADAL" clId="{07480B78-5095-486C-AB9E-2349A2A977C5}" dt="2023-09-13T00:23:43.189" v="990" actId="20577"/>
          <ac:spMkLst>
            <pc:docMk/>
            <pc:sldMk cId="1402821893" sldId="339"/>
            <ac:spMk id="3" creationId="{864CED40-23DD-FAB5-3181-EF63D95F8649}"/>
          </ac:spMkLst>
        </pc:spChg>
        <pc:spChg chg="mod">
          <ac:chgData name="Björg Bjarnadóttir" userId="6aeb35de-692d-440c-9b8e-3b89c83bbf2b" providerId="ADAL" clId="{07480B78-5095-486C-AB9E-2349A2A977C5}" dt="2023-09-13T00:25:57.279" v="1108" actId="20577"/>
          <ac:spMkLst>
            <pc:docMk/>
            <pc:sldMk cId="1402821893" sldId="339"/>
            <ac:spMk id="28675" creationId="{EF12CE87-E4BF-F81E-99F9-C80A99925D8A}"/>
          </ac:spMkLst>
        </pc:spChg>
      </pc:sldChg>
      <pc:sldChg chg="modSp add mod">
        <pc:chgData name="Björg Bjarnadóttir" userId="6aeb35de-692d-440c-9b8e-3b89c83bbf2b" providerId="ADAL" clId="{07480B78-5095-486C-AB9E-2349A2A977C5}" dt="2023-09-13T00:27:09.614" v="1128" actId="20577"/>
        <pc:sldMkLst>
          <pc:docMk/>
          <pc:sldMk cId="2039975952" sldId="340"/>
        </pc:sldMkLst>
        <pc:spChg chg="mod">
          <ac:chgData name="Björg Bjarnadóttir" userId="6aeb35de-692d-440c-9b8e-3b89c83bbf2b" providerId="ADAL" clId="{07480B78-5095-486C-AB9E-2349A2A977C5}" dt="2023-09-13T00:27:09.614" v="1128" actId="20577"/>
          <ac:spMkLst>
            <pc:docMk/>
            <pc:sldMk cId="2039975952" sldId="340"/>
            <ac:spMk id="28675" creationId="{EF12CE87-E4BF-F81E-99F9-C80A99925D8A}"/>
          </ac:spMkLst>
        </pc:spChg>
      </pc:sldChg>
      <pc:sldChg chg="modSp add mod">
        <pc:chgData name="Björg Bjarnadóttir" userId="6aeb35de-692d-440c-9b8e-3b89c83bbf2b" providerId="ADAL" clId="{07480B78-5095-486C-AB9E-2349A2A977C5}" dt="2023-09-13T00:34:44.727" v="1355" actId="20577"/>
        <pc:sldMkLst>
          <pc:docMk/>
          <pc:sldMk cId="469283229" sldId="341"/>
        </pc:sldMkLst>
        <pc:spChg chg="mod">
          <ac:chgData name="Björg Bjarnadóttir" userId="6aeb35de-692d-440c-9b8e-3b89c83bbf2b" providerId="ADAL" clId="{07480B78-5095-486C-AB9E-2349A2A977C5}" dt="2023-09-13T00:34:44.727" v="1355" actId="20577"/>
          <ac:spMkLst>
            <pc:docMk/>
            <pc:sldMk cId="469283229" sldId="341"/>
            <ac:spMk id="3" creationId="{864CED40-23DD-FAB5-3181-EF63D95F8649}"/>
          </ac:spMkLst>
        </pc:spChg>
        <pc:spChg chg="mod">
          <ac:chgData name="Björg Bjarnadóttir" userId="6aeb35de-692d-440c-9b8e-3b89c83bbf2b" providerId="ADAL" clId="{07480B78-5095-486C-AB9E-2349A2A977C5}" dt="2023-09-13T00:27:33.538" v="1163" actId="20577"/>
          <ac:spMkLst>
            <pc:docMk/>
            <pc:sldMk cId="469283229" sldId="341"/>
            <ac:spMk id="28675" creationId="{EF12CE87-E4BF-F81E-99F9-C80A99925D8A}"/>
          </ac:spMkLst>
        </pc:spChg>
      </pc:sldChg>
      <pc:sldChg chg="addSp delSp modSp add mod modCm">
        <pc:chgData name="Björg Bjarnadóttir" userId="6aeb35de-692d-440c-9b8e-3b89c83bbf2b" providerId="ADAL" clId="{07480B78-5095-486C-AB9E-2349A2A977C5}" dt="2023-09-13T13:25:24.081" v="3119" actId="1076"/>
        <pc:sldMkLst>
          <pc:docMk/>
          <pc:sldMk cId="146488370" sldId="342"/>
        </pc:sldMkLst>
        <pc:spChg chg="add del mod">
          <ac:chgData name="Björg Bjarnadóttir" userId="6aeb35de-692d-440c-9b8e-3b89c83bbf2b" providerId="ADAL" clId="{07480B78-5095-486C-AB9E-2349A2A977C5}" dt="2023-09-13T13:25:00.809" v="3116" actId="478"/>
          <ac:spMkLst>
            <pc:docMk/>
            <pc:sldMk cId="146488370" sldId="342"/>
            <ac:spMk id="2" creationId="{A570205C-9082-537A-0841-506C5EBCE6F6}"/>
          </ac:spMkLst>
        </pc:spChg>
        <pc:spChg chg="mod">
          <ac:chgData name="Björg Bjarnadóttir" userId="6aeb35de-692d-440c-9b8e-3b89c83bbf2b" providerId="ADAL" clId="{07480B78-5095-486C-AB9E-2349A2A977C5}" dt="2023-09-13T13:24:13.207" v="3109" actId="20577"/>
          <ac:spMkLst>
            <pc:docMk/>
            <pc:sldMk cId="146488370" sldId="342"/>
            <ac:spMk id="3" creationId="{864CED40-23DD-FAB5-3181-EF63D95F8649}"/>
          </ac:spMkLst>
        </pc:spChg>
        <pc:spChg chg="add mod">
          <ac:chgData name="Björg Bjarnadóttir" userId="6aeb35de-692d-440c-9b8e-3b89c83bbf2b" providerId="ADAL" clId="{07480B78-5095-486C-AB9E-2349A2A977C5}" dt="2023-09-13T13:25:24.081" v="3119" actId="1076"/>
          <ac:spMkLst>
            <pc:docMk/>
            <pc:sldMk cId="146488370" sldId="342"/>
            <ac:spMk id="4" creationId="{1A03FD09-DA51-B07D-8CB3-BBDDF317D2B9}"/>
          </ac:spMkLst>
        </pc:spChg>
        <pc:spChg chg="mod">
          <ac:chgData name="Björg Bjarnadóttir" userId="6aeb35de-692d-440c-9b8e-3b89c83bbf2b" providerId="ADAL" clId="{07480B78-5095-486C-AB9E-2349A2A977C5}" dt="2023-09-13T00:45:29.685" v="1501" actId="20577"/>
          <ac:spMkLst>
            <pc:docMk/>
            <pc:sldMk cId="146488370" sldId="342"/>
            <ac:spMk id="28675" creationId="{EF12CE87-E4BF-F81E-99F9-C80A99925D8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Björg Bjarnadóttir" userId="6aeb35de-692d-440c-9b8e-3b89c83bbf2b" providerId="ADAL" clId="{07480B78-5095-486C-AB9E-2349A2A977C5}" dt="2023-09-13T13:24:13.207" v="3109" actId="20577"/>
              <pc2:cmMkLst xmlns:pc2="http://schemas.microsoft.com/office/powerpoint/2019/9/main/command">
                <pc:docMk/>
                <pc:sldMk cId="146488370" sldId="342"/>
                <pc2:cmMk id="{5ADD3574-8474-49C2-BE94-7480C380107A}"/>
              </pc2:cmMkLst>
              <pc226:cmRplyChg chg="add">
                <pc226:chgData name="Björg Bjarnadóttir" userId="6aeb35de-692d-440c-9b8e-3b89c83bbf2b" providerId="ADAL" clId="{07480B78-5095-486C-AB9E-2349A2A977C5}" dt="2023-09-13T12:50:17.192" v="2984"/>
                <pc2:cmRplyMkLst xmlns:pc2="http://schemas.microsoft.com/office/powerpoint/2019/9/main/command">
                  <pc:docMk/>
                  <pc:sldMk cId="146488370" sldId="342"/>
                  <pc2:cmMk id="{5ADD3574-8474-49C2-BE94-7480C380107A}"/>
                  <pc2:cmRplyMk id="{C65886B8-986D-4EC3-94AF-05F5A21CB858}"/>
                </pc2:cmRplyMkLst>
              </pc226:cmRplyChg>
              <pc226:cmRplyChg chg="add">
                <pc226:chgData name="Björg Bjarnadóttir" userId="6aeb35de-692d-440c-9b8e-3b89c83bbf2b" providerId="ADAL" clId="{07480B78-5095-486C-AB9E-2349A2A977C5}" dt="2023-09-13T13:24:10.925" v="3108"/>
                <pc2:cmRplyMkLst xmlns:pc2="http://schemas.microsoft.com/office/powerpoint/2019/9/main/command">
                  <pc:docMk/>
                  <pc:sldMk cId="146488370" sldId="342"/>
                  <pc2:cmMk id="{5ADD3574-8474-49C2-BE94-7480C380107A}"/>
                  <pc2:cmRplyMk id="{DE7F04F7-F41C-4B8D-AD54-8FE3C02D8484}"/>
                </pc2:cmRplyMkLst>
              </pc226:cmRplyChg>
            </pc226:cmChg>
          </p:ext>
        </pc:extLst>
      </pc:sldChg>
      <pc:sldChg chg="addSp modSp add mod">
        <pc:chgData name="Björg Bjarnadóttir" userId="6aeb35de-692d-440c-9b8e-3b89c83bbf2b" providerId="ADAL" clId="{07480B78-5095-486C-AB9E-2349A2A977C5}" dt="2023-09-13T00:30:52.125" v="1271" actId="20577"/>
        <pc:sldMkLst>
          <pc:docMk/>
          <pc:sldMk cId="4271974875" sldId="343"/>
        </pc:sldMkLst>
        <pc:spChg chg="mod">
          <ac:chgData name="Björg Bjarnadóttir" userId="6aeb35de-692d-440c-9b8e-3b89c83bbf2b" providerId="ADAL" clId="{07480B78-5095-486C-AB9E-2349A2A977C5}" dt="2023-09-13T00:30:24.422" v="1256" actId="20577"/>
          <ac:spMkLst>
            <pc:docMk/>
            <pc:sldMk cId="4271974875" sldId="343"/>
            <ac:spMk id="3" creationId="{864CED40-23DD-FAB5-3181-EF63D95F8649}"/>
          </ac:spMkLst>
        </pc:spChg>
        <pc:spChg chg="mod">
          <ac:chgData name="Björg Bjarnadóttir" userId="6aeb35de-692d-440c-9b8e-3b89c83bbf2b" providerId="ADAL" clId="{07480B78-5095-486C-AB9E-2349A2A977C5}" dt="2023-09-13T00:30:52.125" v="1271" actId="20577"/>
          <ac:spMkLst>
            <pc:docMk/>
            <pc:sldMk cId="4271974875" sldId="343"/>
            <ac:spMk id="28675" creationId="{EF12CE87-E4BF-F81E-99F9-C80A99925D8A}"/>
          </ac:spMkLst>
        </pc:spChg>
        <pc:picChg chg="add mod">
          <ac:chgData name="Björg Bjarnadóttir" userId="6aeb35de-692d-440c-9b8e-3b89c83bbf2b" providerId="ADAL" clId="{07480B78-5095-486C-AB9E-2349A2A977C5}" dt="2023-09-13T00:30:33.509" v="1258" actId="1076"/>
          <ac:picMkLst>
            <pc:docMk/>
            <pc:sldMk cId="4271974875" sldId="343"/>
            <ac:picMk id="2" creationId="{0863FEA8-534A-685E-206C-D508ED11B313}"/>
          </ac:picMkLst>
        </pc:picChg>
      </pc:sldChg>
      <pc:sldChg chg="addSp delSp modSp add mod">
        <pc:chgData name="Björg Bjarnadóttir" userId="6aeb35de-692d-440c-9b8e-3b89c83bbf2b" providerId="ADAL" clId="{07480B78-5095-486C-AB9E-2349A2A977C5}" dt="2023-09-13T00:31:46.853" v="1308" actId="1035"/>
        <pc:sldMkLst>
          <pc:docMk/>
          <pc:sldMk cId="225427365" sldId="344"/>
        </pc:sldMkLst>
        <pc:spChg chg="mod">
          <ac:chgData name="Björg Bjarnadóttir" userId="6aeb35de-692d-440c-9b8e-3b89c83bbf2b" providerId="ADAL" clId="{07480B78-5095-486C-AB9E-2349A2A977C5}" dt="2023-09-13T00:31:42.815" v="1291" actId="20577"/>
          <ac:spMkLst>
            <pc:docMk/>
            <pc:sldMk cId="225427365" sldId="344"/>
            <ac:spMk id="3" creationId="{864CED40-23DD-FAB5-3181-EF63D95F8649}"/>
          </ac:spMkLst>
        </pc:spChg>
        <pc:spChg chg="mod">
          <ac:chgData name="Björg Bjarnadóttir" userId="6aeb35de-692d-440c-9b8e-3b89c83bbf2b" providerId="ADAL" clId="{07480B78-5095-486C-AB9E-2349A2A977C5}" dt="2023-09-13T00:31:16.693" v="1285" actId="20577"/>
          <ac:spMkLst>
            <pc:docMk/>
            <pc:sldMk cId="225427365" sldId="344"/>
            <ac:spMk id="28675" creationId="{EF12CE87-E4BF-F81E-99F9-C80A99925D8A}"/>
          </ac:spMkLst>
        </pc:spChg>
        <pc:picChg chg="del">
          <ac:chgData name="Björg Bjarnadóttir" userId="6aeb35de-692d-440c-9b8e-3b89c83bbf2b" providerId="ADAL" clId="{07480B78-5095-486C-AB9E-2349A2A977C5}" dt="2023-09-13T00:31:19.381" v="1286" actId="478"/>
          <ac:picMkLst>
            <pc:docMk/>
            <pc:sldMk cId="225427365" sldId="344"/>
            <ac:picMk id="2" creationId="{0863FEA8-534A-685E-206C-D508ED11B313}"/>
          </ac:picMkLst>
        </pc:picChg>
        <pc:picChg chg="add mod">
          <ac:chgData name="Björg Bjarnadóttir" userId="6aeb35de-692d-440c-9b8e-3b89c83bbf2b" providerId="ADAL" clId="{07480B78-5095-486C-AB9E-2349A2A977C5}" dt="2023-09-13T00:31:46.853" v="1308" actId="1035"/>
          <ac:picMkLst>
            <pc:docMk/>
            <pc:sldMk cId="225427365" sldId="344"/>
            <ac:picMk id="4" creationId="{FAA67212-CF33-A5A5-C6F6-9DFE9892315A}"/>
          </ac:picMkLst>
        </pc:picChg>
      </pc:sldChg>
      <pc:sldChg chg="delSp modSp add mod">
        <pc:chgData name="Björg Bjarnadóttir" userId="6aeb35de-692d-440c-9b8e-3b89c83bbf2b" providerId="ADAL" clId="{07480B78-5095-486C-AB9E-2349A2A977C5}" dt="2023-09-13T00:36:55.825" v="1437" actId="20577"/>
        <pc:sldMkLst>
          <pc:docMk/>
          <pc:sldMk cId="3061949957" sldId="345"/>
        </pc:sldMkLst>
        <pc:spChg chg="mod">
          <ac:chgData name="Björg Bjarnadóttir" userId="6aeb35de-692d-440c-9b8e-3b89c83bbf2b" providerId="ADAL" clId="{07480B78-5095-486C-AB9E-2349A2A977C5}" dt="2023-09-13T00:34:08.111" v="1354" actId="1035"/>
          <ac:spMkLst>
            <pc:docMk/>
            <pc:sldMk cId="3061949957" sldId="345"/>
            <ac:spMk id="3" creationId="{864CED40-23DD-FAB5-3181-EF63D95F8649}"/>
          </ac:spMkLst>
        </pc:spChg>
        <pc:spChg chg="mod">
          <ac:chgData name="Björg Bjarnadóttir" userId="6aeb35de-692d-440c-9b8e-3b89c83bbf2b" providerId="ADAL" clId="{07480B78-5095-486C-AB9E-2349A2A977C5}" dt="2023-09-13T00:36:55.825" v="1437" actId="20577"/>
          <ac:spMkLst>
            <pc:docMk/>
            <pc:sldMk cId="3061949957" sldId="345"/>
            <ac:spMk id="28675" creationId="{EF12CE87-E4BF-F81E-99F9-C80A99925D8A}"/>
          </ac:spMkLst>
        </pc:spChg>
        <pc:picChg chg="del">
          <ac:chgData name="Björg Bjarnadóttir" userId="6aeb35de-692d-440c-9b8e-3b89c83bbf2b" providerId="ADAL" clId="{07480B78-5095-486C-AB9E-2349A2A977C5}" dt="2023-09-13T00:32:16.840" v="1310" actId="478"/>
          <ac:picMkLst>
            <pc:docMk/>
            <pc:sldMk cId="3061949957" sldId="345"/>
            <ac:picMk id="4" creationId="{FAA67212-CF33-A5A5-C6F6-9DFE9892315A}"/>
          </ac:picMkLst>
        </pc:picChg>
      </pc:sldChg>
      <pc:sldChg chg="modSp add mod">
        <pc:chgData name="Björg Bjarnadóttir" userId="6aeb35de-692d-440c-9b8e-3b89c83bbf2b" providerId="ADAL" clId="{07480B78-5095-486C-AB9E-2349A2A977C5}" dt="2023-09-13T00:37:02.088" v="1441" actId="20577"/>
        <pc:sldMkLst>
          <pc:docMk/>
          <pc:sldMk cId="3233383746" sldId="346"/>
        </pc:sldMkLst>
        <pc:spChg chg="mod">
          <ac:chgData name="Björg Bjarnadóttir" userId="6aeb35de-692d-440c-9b8e-3b89c83bbf2b" providerId="ADAL" clId="{07480B78-5095-486C-AB9E-2349A2A977C5}" dt="2023-09-13T00:33:34.750" v="1336"/>
          <ac:spMkLst>
            <pc:docMk/>
            <pc:sldMk cId="3233383746" sldId="346"/>
            <ac:spMk id="3" creationId="{864CED40-23DD-FAB5-3181-EF63D95F8649}"/>
          </ac:spMkLst>
        </pc:spChg>
        <pc:spChg chg="mod">
          <ac:chgData name="Björg Bjarnadóttir" userId="6aeb35de-692d-440c-9b8e-3b89c83bbf2b" providerId="ADAL" clId="{07480B78-5095-486C-AB9E-2349A2A977C5}" dt="2023-09-13T00:37:02.088" v="1441" actId="20577"/>
          <ac:spMkLst>
            <pc:docMk/>
            <pc:sldMk cId="3233383746" sldId="346"/>
            <ac:spMk id="28675" creationId="{EF12CE87-E4BF-F81E-99F9-C80A99925D8A}"/>
          </ac:spMkLst>
        </pc:spChg>
      </pc:sldChg>
      <pc:sldChg chg="addSp delSp modSp add mod">
        <pc:chgData name="Björg Bjarnadóttir" userId="6aeb35de-692d-440c-9b8e-3b89c83bbf2b" providerId="ADAL" clId="{07480B78-5095-486C-AB9E-2349A2A977C5}" dt="2023-09-13T00:44:34.006" v="1481" actId="113"/>
        <pc:sldMkLst>
          <pc:docMk/>
          <pc:sldMk cId="3863395518" sldId="347"/>
        </pc:sldMkLst>
        <pc:spChg chg="del mod">
          <ac:chgData name="Björg Bjarnadóttir" userId="6aeb35de-692d-440c-9b8e-3b89c83bbf2b" providerId="ADAL" clId="{07480B78-5095-486C-AB9E-2349A2A977C5}" dt="2023-09-13T00:41:58.453" v="1458"/>
          <ac:spMkLst>
            <pc:docMk/>
            <pc:sldMk cId="3863395518" sldId="347"/>
            <ac:spMk id="3" creationId="{864CED40-23DD-FAB5-3181-EF63D95F8649}"/>
          </ac:spMkLst>
        </pc:spChg>
        <pc:spChg chg="add del mod">
          <ac:chgData name="Björg Bjarnadóttir" userId="6aeb35de-692d-440c-9b8e-3b89c83bbf2b" providerId="ADAL" clId="{07480B78-5095-486C-AB9E-2349A2A977C5}" dt="2023-09-13T00:42:46.686" v="1468" actId="478"/>
          <ac:spMkLst>
            <pc:docMk/>
            <pc:sldMk cId="3863395518" sldId="347"/>
            <ac:spMk id="4" creationId="{A67E83C2-9645-F628-99DA-6376FFDDC3FE}"/>
          </ac:spMkLst>
        </pc:spChg>
        <pc:spChg chg="del">
          <ac:chgData name="Björg Bjarnadóttir" userId="6aeb35de-692d-440c-9b8e-3b89c83bbf2b" providerId="ADAL" clId="{07480B78-5095-486C-AB9E-2349A2A977C5}" dt="2023-09-13T00:42:43.566" v="1466" actId="478"/>
          <ac:spMkLst>
            <pc:docMk/>
            <pc:sldMk cId="3863395518" sldId="347"/>
            <ac:spMk id="28675" creationId="{EF12CE87-E4BF-F81E-99F9-C80A99925D8A}"/>
          </ac:spMkLst>
        </pc:spChg>
        <pc:graphicFrameChg chg="add mod modGraphic">
          <ac:chgData name="Björg Bjarnadóttir" userId="6aeb35de-692d-440c-9b8e-3b89c83bbf2b" providerId="ADAL" clId="{07480B78-5095-486C-AB9E-2349A2A977C5}" dt="2023-09-13T00:44:34.006" v="1481" actId="113"/>
          <ac:graphicFrameMkLst>
            <pc:docMk/>
            <pc:sldMk cId="3863395518" sldId="347"/>
            <ac:graphicFrameMk id="2" creationId="{1C7EDBA2-3880-C660-59FD-C292390CF9C3}"/>
          </ac:graphicFrameMkLst>
        </pc:graphicFrameChg>
      </pc:sldChg>
      <pc:sldChg chg="modSp add mod ord">
        <pc:chgData name="Björg Bjarnadóttir" userId="6aeb35de-692d-440c-9b8e-3b89c83bbf2b" providerId="ADAL" clId="{07480B78-5095-486C-AB9E-2349A2A977C5}" dt="2023-09-13T00:47:14.039" v="1518" actId="20577"/>
        <pc:sldMkLst>
          <pc:docMk/>
          <pc:sldMk cId="2610204171" sldId="348"/>
        </pc:sldMkLst>
        <pc:spChg chg="mod">
          <ac:chgData name="Björg Bjarnadóttir" userId="6aeb35de-692d-440c-9b8e-3b89c83bbf2b" providerId="ADAL" clId="{07480B78-5095-486C-AB9E-2349A2A977C5}" dt="2023-09-13T00:47:14.039" v="1518" actId="20577"/>
          <ac:spMkLst>
            <pc:docMk/>
            <pc:sldMk cId="2610204171" sldId="348"/>
            <ac:spMk id="3" creationId="{864CED40-23DD-FAB5-3181-EF63D95F8649}"/>
          </ac:spMkLst>
        </pc:spChg>
      </pc:sldChg>
      <pc:sldChg chg="modSp add mod modNotesTx">
        <pc:chgData name="Björg Bjarnadóttir" userId="6aeb35de-692d-440c-9b8e-3b89c83bbf2b" providerId="ADAL" clId="{07480B78-5095-486C-AB9E-2349A2A977C5}" dt="2023-09-13T00:53:32.415" v="1526" actId="20577"/>
        <pc:sldMkLst>
          <pc:docMk/>
          <pc:sldMk cId="18631624" sldId="349"/>
        </pc:sldMkLst>
        <pc:spChg chg="mod">
          <ac:chgData name="Björg Bjarnadóttir" userId="6aeb35de-692d-440c-9b8e-3b89c83bbf2b" providerId="ADAL" clId="{07480B78-5095-486C-AB9E-2349A2A977C5}" dt="2023-09-13T00:47:02.462" v="1516" actId="20577"/>
          <ac:spMkLst>
            <pc:docMk/>
            <pc:sldMk cId="18631624" sldId="349"/>
            <ac:spMk id="3" creationId="{864CED40-23DD-FAB5-3181-EF63D95F8649}"/>
          </ac:spMkLst>
        </pc:spChg>
      </pc:sldChg>
      <pc:sldChg chg="modSp add mod modNotesTx">
        <pc:chgData name="Björg Bjarnadóttir" userId="6aeb35de-692d-440c-9b8e-3b89c83bbf2b" providerId="ADAL" clId="{07480B78-5095-486C-AB9E-2349A2A977C5}" dt="2023-09-13T01:23:26.307" v="2337" actId="20577"/>
        <pc:sldMkLst>
          <pc:docMk/>
          <pc:sldMk cId="2766167512" sldId="350"/>
        </pc:sldMkLst>
        <pc:spChg chg="mod">
          <ac:chgData name="Björg Bjarnadóttir" userId="6aeb35de-692d-440c-9b8e-3b89c83bbf2b" providerId="ADAL" clId="{07480B78-5095-486C-AB9E-2349A2A977C5}" dt="2023-09-13T01:23:26.307" v="2337" actId="20577"/>
          <ac:spMkLst>
            <pc:docMk/>
            <pc:sldMk cId="2766167512" sldId="350"/>
            <ac:spMk id="3" creationId="{864CED40-23DD-FAB5-3181-EF63D95F8649}"/>
          </ac:spMkLst>
        </pc:spChg>
        <pc:spChg chg="mod">
          <ac:chgData name="Björg Bjarnadóttir" userId="6aeb35de-692d-440c-9b8e-3b89c83bbf2b" providerId="ADAL" clId="{07480B78-5095-486C-AB9E-2349A2A977C5}" dt="2023-09-13T01:06:02.249" v="1923"/>
          <ac:spMkLst>
            <pc:docMk/>
            <pc:sldMk cId="2766167512" sldId="350"/>
            <ac:spMk id="28675" creationId="{EF12CE87-E4BF-F81E-99F9-C80A99925D8A}"/>
          </ac:spMkLst>
        </pc:spChg>
      </pc:sldChg>
      <pc:sldChg chg="addSp delSp modSp add mod modNotesTx">
        <pc:chgData name="Björg Bjarnadóttir" userId="6aeb35de-692d-440c-9b8e-3b89c83bbf2b" providerId="ADAL" clId="{07480B78-5095-486C-AB9E-2349A2A977C5}" dt="2023-09-13T01:14:56.489" v="2225" actId="1036"/>
        <pc:sldMkLst>
          <pc:docMk/>
          <pc:sldMk cId="3668761270" sldId="351"/>
        </pc:sldMkLst>
        <pc:spChg chg="del mod">
          <ac:chgData name="Björg Bjarnadóttir" userId="6aeb35de-692d-440c-9b8e-3b89c83bbf2b" providerId="ADAL" clId="{07480B78-5095-486C-AB9E-2349A2A977C5}" dt="2023-09-13T01:04:56.983" v="1905"/>
          <ac:spMkLst>
            <pc:docMk/>
            <pc:sldMk cId="3668761270" sldId="351"/>
            <ac:spMk id="3" creationId="{864CED40-23DD-FAB5-3181-EF63D95F8649}"/>
          </ac:spMkLst>
        </pc:spChg>
        <pc:spChg chg="add del mod">
          <ac:chgData name="Björg Bjarnadóttir" userId="6aeb35de-692d-440c-9b8e-3b89c83bbf2b" providerId="ADAL" clId="{07480B78-5095-486C-AB9E-2349A2A977C5}" dt="2023-09-13T01:08:55.253" v="1944"/>
          <ac:spMkLst>
            <pc:docMk/>
            <pc:sldMk cId="3668761270" sldId="351"/>
            <ac:spMk id="6" creationId="{9B8EE5E7-5EB2-8B33-CEE0-24468C4EA059}"/>
          </ac:spMkLst>
        </pc:spChg>
        <pc:spChg chg="add mod">
          <ac:chgData name="Björg Bjarnadóttir" userId="6aeb35de-692d-440c-9b8e-3b89c83bbf2b" providerId="ADAL" clId="{07480B78-5095-486C-AB9E-2349A2A977C5}" dt="2023-09-13T01:12:17.957" v="2154" actId="20577"/>
          <ac:spMkLst>
            <pc:docMk/>
            <pc:sldMk cId="3668761270" sldId="351"/>
            <ac:spMk id="7" creationId="{691913BB-C7AA-2B64-B21C-8EAFC3A2E025}"/>
          </ac:spMkLst>
        </pc:spChg>
        <pc:spChg chg="add del mod">
          <ac:chgData name="Björg Bjarnadóttir" userId="6aeb35de-692d-440c-9b8e-3b89c83bbf2b" providerId="ADAL" clId="{07480B78-5095-486C-AB9E-2349A2A977C5}" dt="2023-09-13T01:14:16.081" v="2204" actId="478"/>
          <ac:spMkLst>
            <pc:docMk/>
            <pc:sldMk cId="3668761270" sldId="351"/>
            <ac:spMk id="8" creationId="{38B500E3-AC2C-8FCA-28C1-AEC5398E014E}"/>
          </ac:spMkLst>
        </pc:spChg>
        <pc:spChg chg="del mod">
          <ac:chgData name="Björg Bjarnadóttir" userId="6aeb35de-692d-440c-9b8e-3b89c83bbf2b" providerId="ADAL" clId="{07480B78-5095-486C-AB9E-2349A2A977C5}" dt="2023-09-13T01:14:10.740" v="2202" actId="478"/>
          <ac:spMkLst>
            <pc:docMk/>
            <pc:sldMk cId="3668761270" sldId="351"/>
            <ac:spMk id="28675" creationId="{EF12CE87-E4BF-F81E-99F9-C80A99925D8A}"/>
          </ac:spMkLst>
        </pc:spChg>
        <pc:graphicFrameChg chg="add del modGraphic">
          <ac:chgData name="Björg Bjarnadóttir" userId="6aeb35de-692d-440c-9b8e-3b89c83bbf2b" providerId="ADAL" clId="{07480B78-5095-486C-AB9E-2349A2A977C5}" dt="2023-09-13T01:04:50.530" v="1902" actId="27309"/>
          <ac:graphicFrameMkLst>
            <pc:docMk/>
            <pc:sldMk cId="3668761270" sldId="351"/>
            <ac:graphicFrameMk id="4" creationId="{C330776E-B81B-BB23-4072-312994CBE97C}"/>
          </ac:graphicFrameMkLst>
        </pc:graphicFrameChg>
        <pc:graphicFrameChg chg="add mod modGraphic">
          <ac:chgData name="Björg Bjarnadóttir" userId="6aeb35de-692d-440c-9b8e-3b89c83bbf2b" providerId="ADAL" clId="{07480B78-5095-486C-AB9E-2349A2A977C5}" dt="2023-09-13T01:14:56.489" v="2225" actId="1036"/>
          <ac:graphicFrameMkLst>
            <pc:docMk/>
            <pc:sldMk cId="3668761270" sldId="351"/>
            <ac:graphicFrameMk id="5" creationId="{3B6FDBB7-B39A-D15F-733C-F40D4AEDB093}"/>
          </ac:graphicFrameMkLst>
        </pc:graphicFrameChg>
      </pc:sldChg>
      <pc:sldChg chg="addSp delSp modSp add mod">
        <pc:chgData name="Björg Bjarnadóttir" userId="6aeb35de-692d-440c-9b8e-3b89c83bbf2b" providerId="ADAL" clId="{07480B78-5095-486C-AB9E-2349A2A977C5}" dt="2023-09-13T01:15:10.271" v="2239" actId="1035"/>
        <pc:sldMkLst>
          <pc:docMk/>
          <pc:sldMk cId="769717251" sldId="352"/>
        </pc:sldMkLst>
        <pc:spChg chg="add del mod">
          <ac:chgData name="Björg Bjarnadóttir" userId="6aeb35de-692d-440c-9b8e-3b89c83bbf2b" providerId="ADAL" clId="{07480B78-5095-486C-AB9E-2349A2A977C5}" dt="2023-09-13T01:13:53.198" v="2195" actId="478"/>
          <ac:spMkLst>
            <pc:docMk/>
            <pc:sldMk cId="769717251" sldId="352"/>
            <ac:spMk id="3" creationId="{ACF9F2B1-2337-A503-4E01-DAA0A9ACE7DC}"/>
          </ac:spMkLst>
        </pc:spChg>
        <pc:spChg chg="del mod">
          <ac:chgData name="Björg Bjarnadóttir" userId="6aeb35de-692d-440c-9b8e-3b89c83bbf2b" providerId="ADAL" clId="{07480B78-5095-486C-AB9E-2349A2A977C5}" dt="2023-09-13T01:13:50.388" v="2193" actId="478"/>
          <ac:spMkLst>
            <pc:docMk/>
            <pc:sldMk cId="769717251" sldId="352"/>
            <ac:spMk id="28675" creationId="{EF12CE87-E4BF-F81E-99F9-C80A99925D8A}"/>
          </ac:spMkLst>
        </pc:spChg>
        <pc:graphicFrameChg chg="add mod modGraphic">
          <ac:chgData name="Björg Bjarnadóttir" userId="6aeb35de-692d-440c-9b8e-3b89c83bbf2b" providerId="ADAL" clId="{07480B78-5095-486C-AB9E-2349A2A977C5}" dt="2023-09-13T01:15:10.271" v="2239" actId="1035"/>
          <ac:graphicFrameMkLst>
            <pc:docMk/>
            <pc:sldMk cId="769717251" sldId="352"/>
            <ac:graphicFrameMk id="2" creationId="{308FCBE2-0962-995E-6987-FCD83AF9F683}"/>
          </ac:graphicFrameMkLst>
        </pc:graphicFrameChg>
        <pc:graphicFrameChg chg="del">
          <ac:chgData name="Björg Bjarnadóttir" userId="6aeb35de-692d-440c-9b8e-3b89c83bbf2b" providerId="ADAL" clId="{07480B78-5095-486C-AB9E-2349A2A977C5}" dt="2023-09-13T01:13:30.749" v="2187" actId="478"/>
          <ac:graphicFrameMkLst>
            <pc:docMk/>
            <pc:sldMk cId="769717251" sldId="352"/>
            <ac:graphicFrameMk id="5" creationId="{3B6FDBB7-B39A-D15F-733C-F40D4AEDB093}"/>
          </ac:graphicFrameMkLst>
        </pc:graphicFrameChg>
      </pc:sldChg>
      <pc:sldChg chg="addSp delSp modSp add del mod">
        <pc:chgData name="Björg Bjarnadóttir" userId="6aeb35de-692d-440c-9b8e-3b89c83bbf2b" providerId="ADAL" clId="{07480B78-5095-486C-AB9E-2349A2A977C5}" dt="2023-09-13T01:23:12.064" v="2333" actId="47"/>
        <pc:sldMkLst>
          <pc:docMk/>
          <pc:sldMk cId="162567814" sldId="353"/>
        </pc:sldMkLst>
        <pc:graphicFrameChg chg="del">
          <ac:chgData name="Björg Bjarnadóttir" userId="6aeb35de-692d-440c-9b8e-3b89c83bbf2b" providerId="ADAL" clId="{07480B78-5095-486C-AB9E-2349A2A977C5}" dt="2023-09-13T01:16:18.495" v="2241" actId="478"/>
          <ac:graphicFrameMkLst>
            <pc:docMk/>
            <pc:sldMk cId="162567814" sldId="353"/>
            <ac:graphicFrameMk id="2" creationId="{308FCBE2-0962-995E-6987-FCD83AF9F683}"/>
          </ac:graphicFrameMkLst>
        </pc:graphicFrameChg>
        <pc:graphicFrameChg chg="add mod modGraphic">
          <ac:chgData name="Björg Bjarnadóttir" userId="6aeb35de-692d-440c-9b8e-3b89c83bbf2b" providerId="ADAL" clId="{07480B78-5095-486C-AB9E-2349A2A977C5}" dt="2023-09-13T01:16:32.096" v="2244" actId="14100"/>
          <ac:graphicFrameMkLst>
            <pc:docMk/>
            <pc:sldMk cId="162567814" sldId="353"/>
            <ac:graphicFrameMk id="3" creationId="{5F38466C-F782-0773-78C0-C592121975AE}"/>
          </ac:graphicFrameMkLst>
        </pc:graphicFrameChg>
      </pc:sldChg>
      <pc:sldChg chg="addSp delSp modSp add mod ord">
        <pc:chgData name="Björg Bjarnadóttir" userId="6aeb35de-692d-440c-9b8e-3b89c83bbf2b" providerId="ADAL" clId="{07480B78-5095-486C-AB9E-2349A2A977C5}" dt="2023-09-13T01:37:18.775" v="2981"/>
        <pc:sldMkLst>
          <pc:docMk/>
          <pc:sldMk cId="1985712991" sldId="354"/>
        </pc:sldMkLst>
        <pc:spChg chg="mod">
          <ac:chgData name="Björg Bjarnadóttir" userId="6aeb35de-692d-440c-9b8e-3b89c83bbf2b" providerId="ADAL" clId="{07480B78-5095-486C-AB9E-2349A2A977C5}" dt="2023-09-13T01:23:50.095" v="2346" actId="20577"/>
          <ac:spMkLst>
            <pc:docMk/>
            <pc:sldMk cId="1985712991" sldId="354"/>
            <ac:spMk id="3" creationId="{864CED40-23DD-FAB5-3181-EF63D95F8649}"/>
          </ac:spMkLst>
        </pc:spChg>
        <pc:spChg chg="mod">
          <ac:chgData name="Björg Bjarnadóttir" userId="6aeb35de-692d-440c-9b8e-3b89c83bbf2b" providerId="ADAL" clId="{07480B78-5095-486C-AB9E-2349A2A977C5}" dt="2023-09-13T01:17:34.662" v="2265" actId="20577"/>
          <ac:spMkLst>
            <pc:docMk/>
            <pc:sldMk cId="1985712991" sldId="354"/>
            <ac:spMk id="28675" creationId="{EF12CE87-E4BF-F81E-99F9-C80A99925D8A}"/>
          </ac:spMkLst>
        </pc:spChg>
        <pc:graphicFrameChg chg="add mod modGraphic">
          <ac:chgData name="Björg Bjarnadóttir" userId="6aeb35de-692d-440c-9b8e-3b89c83bbf2b" providerId="ADAL" clId="{07480B78-5095-486C-AB9E-2349A2A977C5}" dt="2023-09-13T01:22:49.904" v="2332" actId="1035"/>
          <ac:graphicFrameMkLst>
            <pc:docMk/>
            <pc:sldMk cId="1985712991" sldId="354"/>
            <ac:graphicFrameMk id="4" creationId="{E83AA2C0-462F-3BA0-E6AF-A3A3375AF84E}"/>
          </ac:graphicFrameMkLst>
        </pc:graphicFrameChg>
        <pc:picChg chg="del">
          <ac:chgData name="Björg Bjarnadóttir" userId="6aeb35de-692d-440c-9b8e-3b89c83bbf2b" providerId="ADAL" clId="{07480B78-5095-486C-AB9E-2349A2A977C5}" dt="2023-09-13T01:17:19.050" v="2248" actId="478"/>
          <ac:picMkLst>
            <pc:docMk/>
            <pc:sldMk cId="1985712991" sldId="354"/>
            <ac:picMk id="2" creationId="{0863FEA8-534A-685E-206C-D508ED11B313}"/>
          </ac:picMkLst>
        </pc:picChg>
      </pc:sldChg>
      <pc:sldChg chg="modSp add mod ord modNotesTx">
        <pc:chgData name="Björg Bjarnadóttir" userId="6aeb35de-692d-440c-9b8e-3b89c83bbf2b" providerId="ADAL" clId="{07480B78-5095-486C-AB9E-2349A2A977C5}" dt="2023-09-13T13:19:47.580" v="3107" actId="13926"/>
        <pc:sldMkLst>
          <pc:docMk/>
          <pc:sldMk cId="917674048" sldId="355"/>
        </pc:sldMkLst>
        <pc:spChg chg="mod">
          <ac:chgData name="Björg Bjarnadóttir" userId="6aeb35de-692d-440c-9b8e-3b89c83bbf2b" providerId="ADAL" clId="{07480B78-5095-486C-AB9E-2349A2A977C5}" dt="2023-09-13T13:19:47.580" v="3107" actId="13926"/>
          <ac:spMkLst>
            <pc:docMk/>
            <pc:sldMk cId="917674048" sldId="355"/>
            <ac:spMk id="3" creationId="{864CED40-23DD-FAB5-3181-EF63D95F8649}"/>
          </ac:spMkLst>
        </pc:spChg>
        <pc:spChg chg="mod">
          <ac:chgData name="Björg Bjarnadóttir" userId="6aeb35de-692d-440c-9b8e-3b89c83bbf2b" providerId="ADAL" clId="{07480B78-5095-486C-AB9E-2349A2A977C5}" dt="2023-09-13T01:24:18.245" v="2365" actId="20577"/>
          <ac:spMkLst>
            <pc:docMk/>
            <pc:sldMk cId="917674048" sldId="355"/>
            <ac:spMk id="28675" creationId="{EF12CE87-E4BF-F81E-99F9-C80A99925D8A}"/>
          </ac:spMkLst>
        </pc:spChg>
      </pc:sldChg>
      <pc:sldChg chg="addSp delSp modSp add mod ord modNotesTx">
        <pc:chgData name="Björg Bjarnadóttir" userId="6aeb35de-692d-440c-9b8e-3b89c83bbf2b" providerId="ADAL" clId="{07480B78-5095-486C-AB9E-2349A2A977C5}" dt="2023-09-13T13:19:09.890" v="3106" actId="20577"/>
        <pc:sldMkLst>
          <pc:docMk/>
          <pc:sldMk cId="3246625189" sldId="356"/>
        </pc:sldMkLst>
        <pc:spChg chg="del mod">
          <ac:chgData name="Björg Bjarnadóttir" userId="6aeb35de-692d-440c-9b8e-3b89c83bbf2b" providerId="ADAL" clId="{07480B78-5095-486C-AB9E-2349A2A977C5}" dt="2023-09-13T01:29:51.510" v="2885" actId="478"/>
          <ac:spMkLst>
            <pc:docMk/>
            <pc:sldMk cId="3246625189" sldId="356"/>
            <ac:spMk id="3" creationId="{864CED40-23DD-FAB5-3181-EF63D95F8649}"/>
          </ac:spMkLst>
        </pc:spChg>
        <pc:spChg chg="add del">
          <ac:chgData name="Björg Bjarnadóttir" userId="6aeb35de-692d-440c-9b8e-3b89c83bbf2b" providerId="ADAL" clId="{07480B78-5095-486C-AB9E-2349A2A977C5}" dt="2023-09-13T01:31:33.131" v="2929" actId="22"/>
          <ac:spMkLst>
            <pc:docMk/>
            <pc:sldMk cId="3246625189" sldId="356"/>
            <ac:spMk id="5" creationId="{90B4F59F-F774-E238-575C-4F01549C65D3}"/>
          </ac:spMkLst>
        </pc:spChg>
        <pc:spChg chg="add del mod">
          <ac:chgData name="Björg Bjarnadóttir" userId="6aeb35de-692d-440c-9b8e-3b89c83bbf2b" providerId="ADAL" clId="{07480B78-5095-486C-AB9E-2349A2A977C5}" dt="2023-09-13T12:52:22.561" v="2988"/>
          <ac:spMkLst>
            <pc:docMk/>
            <pc:sldMk cId="3246625189" sldId="356"/>
            <ac:spMk id="8" creationId="{533D72D6-D54A-508D-B543-9FC36F36279F}"/>
          </ac:spMkLst>
        </pc:spChg>
        <pc:spChg chg="mod">
          <ac:chgData name="Björg Bjarnadóttir" userId="6aeb35de-692d-440c-9b8e-3b89c83bbf2b" providerId="ADAL" clId="{07480B78-5095-486C-AB9E-2349A2A977C5}" dt="2023-09-13T01:28:18.160" v="2751" actId="20577"/>
          <ac:spMkLst>
            <pc:docMk/>
            <pc:sldMk cId="3246625189" sldId="356"/>
            <ac:spMk id="28675" creationId="{EF12CE87-E4BF-F81E-99F9-C80A99925D8A}"/>
          </ac:spMkLst>
        </pc:spChg>
        <pc:graphicFrameChg chg="add mod modGraphic">
          <ac:chgData name="Björg Bjarnadóttir" userId="6aeb35de-692d-440c-9b8e-3b89c83bbf2b" providerId="ADAL" clId="{07480B78-5095-486C-AB9E-2349A2A977C5}" dt="2023-09-13T13:19:09.890" v="3106" actId="20577"/>
          <ac:graphicFrameMkLst>
            <pc:docMk/>
            <pc:sldMk cId="3246625189" sldId="356"/>
            <ac:graphicFrameMk id="2" creationId="{B0D2D8F7-CD00-710C-A9D9-19C82165B34C}"/>
          </ac:graphicFrameMkLst>
        </pc:graphicFrameChg>
        <pc:graphicFrameChg chg="add del mod modGraphic">
          <ac:chgData name="Björg Bjarnadóttir" userId="6aeb35de-692d-440c-9b8e-3b89c83bbf2b" providerId="ADAL" clId="{07480B78-5095-486C-AB9E-2349A2A977C5}" dt="2023-09-13T01:31:26.378" v="2926" actId="478"/>
          <ac:graphicFrameMkLst>
            <pc:docMk/>
            <pc:sldMk cId="3246625189" sldId="356"/>
            <ac:graphicFrameMk id="2" creationId="{C87A2F53-9AE6-DFD7-84C3-05C3699FD549}"/>
          </ac:graphicFrameMkLst>
        </pc:graphicFrameChg>
        <pc:graphicFrameChg chg="add del mod">
          <ac:chgData name="Björg Bjarnadóttir" userId="6aeb35de-692d-440c-9b8e-3b89c83bbf2b" providerId="ADAL" clId="{07480B78-5095-486C-AB9E-2349A2A977C5}" dt="2023-09-13T01:35:40.723" v="2931" actId="478"/>
          <ac:graphicFrameMkLst>
            <pc:docMk/>
            <pc:sldMk cId="3246625189" sldId="356"/>
            <ac:graphicFrameMk id="6" creationId="{53C589C9-7618-0109-B19A-4373BEDDE720}"/>
          </ac:graphicFrameMkLst>
        </pc:graphicFrameChg>
        <pc:graphicFrameChg chg="add del mod modGraphic">
          <ac:chgData name="Björg Bjarnadóttir" userId="6aeb35de-692d-440c-9b8e-3b89c83bbf2b" providerId="ADAL" clId="{07480B78-5095-486C-AB9E-2349A2A977C5}" dt="2023-09-13T01:36:26.767" v="2954" actId="478"/>
          <ac:graphicFrameMkLst>
            <pc:docMk/>
            <pc:sldMk cId="3246625189" sldId="356"/>
            <ac:graphicFrameMk id="7" creationId="{7B62C13E-C55A-97FD-A3D8-D11C56F1D3BA}"/>
          </ac:graphicFrameMkLst>
        </pc:graphicFrameChg>
      </pc:sldChg>
      <pc:sldChg chg="modSp mod">
        <pc:chgData name="Björg Bjarnadóttir" userId="6aeb35de-692d-440c-9b8e-3b89c83bbf2b" providerId="ADAL" clId="{07480B78-5095-486C-AB9E-2349A2A977C5}" dt="2023-09-13T13:30:02.943" v="3168" actId="1036"/>
        <pc:sldMkLst>
          <pc:docMk/>
          <pc:sldMk cId="2041536758" sldId="357"/>
        </pc:sldMkLst>
        <pc:graphicFrameChg chg="mod modGraphic">
          <ac:chgData name="Björg Bjarnadóttir" userId="6aeb35de-692d-440c-9b8e-3b89c83bbf2b" providerId="ADAL" clId="{07480B78-5095-486C-AB9E-2349A2A977C5}" dt="2023-09-13T13:29:47.424" v="3145" actId="1036"/>
          <ac:graphicFrameMkLst>
            <pc:docMk/>
            <pc:sldMk cId="2041536758" sldId="357"/>
            <ac:graphicFrameMk id="3" creationId="{2E833857-C6CD-000D-1BED-2CE02B6F80A7}"/>
          </ac:graphicFrameMkLst>
        </pc:graphicFrameChg>
        <pc:graphicFrameChg chg="mod modGraphic">
          <ac:chgData name="Björg Bjarnadóttir" userId="6aeb35de-692d-440c-9b8e-3b89c83bbf2b" providerId="ADAL" clId="{07480B78-5095-486C-AB9E-2349A2A977C5}" dt="2023-09-13T13:30:02.943" v="3168" actId="1036"/>
          <ac:graphicFrameMkLst>
            <pc:docMk/>
            <pc:sldMk cId="2041536758" sldId="357"/>
            <ac:graphicFrameMk id="4" creationId="{A3EAFC6B-0177-EC20-B298-9AF1EB98E532}"/>
          </ac:graphicFrameMkLst>
        </pc:graphicFrameChg>
      </pc:sldChg>
      <pc:sldChg chg="addSp delSp modSp add mod">
        <pc:chgData name="Björg Bjarnadóttir" userId="6aeb35de-692d-440c-9b8e-3b89c83bbf2b" providerId="ADAL" clId="{07480B78-5095-486C-AB9E-2349A2A977C5}" dt="2023-09-13T13:30:53.428" v="3169" actId="403"/>
        <pc:sldMkLst>
          <pc:docMk/>
          <pc:sldMk cId="448529308" sldId="361"/>
        </pc:sldMkLst>
        <pc:spChg chg="add mod">
          <ac:chgData name="Björg Bjarnadóttir" userId="6aeb35de-692d-440c-9b8e-3b89c83bbf2b" providerId="ADAL" clId="{07480B78-5095-486C-AB9E-2349A2A977C5}" dt="2023-09-13T13:07:16.918" v="3072" actId="403"/>
          <ac:spMkLst>
            <pc:docMk/>
            <pc:sldMk cId="448529308" sldId="361"/>
            <ac:spMk id="4" creationId="{68CD91E4-9A7D-D5CD-FE5C-EE3DB0494A8B}"/>
          </ac:spMkLst>
        </pc:spChg>
        <pc:graphicFrameChg chg="del">
          <ac:chgData name="Björg Bjarnadóttir" userId="6aeb35de-692d-440c-9b8e-3b89c83bbf2b" providerId="ADAL" clId="{07480B78-5095-486C-AB9E-2349A2A977C5}" dt="2023-09-13T13:05:28.210" v="3060" actId="478"/>
          <ac:graphicFrameMkLst>
            <pc:docMk/>
            <pc:sldMk cId="448529308" sldId="361"/>
            <ac:graphicFrameMk id="2" creationId="{B0D2D8F7-CD00-710C-A9D9-19C82165B34C}"/>
          </ac:graphicFrameMkLst>
        </pc:graphicFrameChg>
        <pc:graphicFrameChg chg="add mod modGraphic">
          <ac:chgData name="Björg Bjarnadóttir" userId="6aeb35de-692d-440c-9b8e-3b89c83bbf2b" providerId="ADAL" clId="{07480B78-5095-486C-AB9E-2349A2A977C5}" dt="2023-09-13T13:30:53.428" v="3169" actId="403"/>
          <ac:graphicFrameMkLst>
            <pc:docMk/>
            <pc:sldMk cId="448529308" sldId="361"/>
            <ac:graphicFrameMk id="3" creationId="{DE1CCA97-0617-E1AE-20BD-97BEBD9B95F1}"/>
          </ac:graphicFrameMkLst>
        </pc:graphicFrameChg>
      </pc:sldChg>
    </pc:docChg>
  </pc:docChgLst>
  <pc:docChgLst>
    <pc:chgData name="Árni Steinar Stefánsson" userId="3efe226e-260b-44b4-a42e-ea0c39763678" providerId="ADAL" clId="{E497A79F-1F50-462A-AC41-AC19C59FF3FD}"/>
    <pc:docChg chg="undo redo custSel addSld delSld modSld">
      <pc:chgData name="Árni Steinar Stefánsson" userId="3efe226e-260b-44b4-a42e-ea0c39763678" providerId="ADAL" clId="{E497A79F-1F50-462A-AC41-AC19C59FF3FD}" dt="2023-09-13T13:48:12.114" v="466" actId="20577"/>
      <pc:docMkLst>
        <pc:docMk/>
      </pc:docMkLst>
      <pc:sldChg chg="modSp mod">
        <pc:chgData name="Árni Steinar Stefánsson" userId="3efe226e-260b-44b4-a42e-ea0c39763678" providerId="ADAL" clId="{E497A79F-1F50-462A-AC41-AC19C59FF3FD}" dt="2023-09-13T12:24:39.967" v="410" actId="1076"/>
        <pc:sldMkLst>
          <pc:docMk/>
          <pc:sldMk cId="0" sldId="256"/>
        </pc:sldMkLst>
        <pc:spChg chg="mod">
          <ac:chgData name="Árni Steinar Stefánsson" userId="3efe226e-260b-44b4-a42e-ea0c39763678" providerId="ADAL" clId="{E497A79F-1F50-462A-AC41-AC19C59FF3FD}" dt="2023-09-13T12:24:39.967" v="410" actId="1076"/>
          <ac:spMkLst>
            <pc:docMk/>
            <pc:sldMk cId="0" sldId="256"/>
            <ac:spMk id="25603" creationId="{CBBD4A6C-2E99-4B3C-B7AA-DC396B69CC73}"/>
          </ac:spMkLst>
        </pc:spChg>
        <pc:spChg chg="mod">
          <ac:chgData name="Árni Steinar Stefánsson" userId="3efe226e-260b-44b4-a42e-ea0c39763678" providerId="ADAL" clId="{E497A79F-1F50-462A-AC41-AC19C59FF3FD}" dt="2023-09-13T12:24:27.784" v="408" actId="1076"/>
          <ac:spMkLst>
            <pc:docMk/>
            <pc:sldMk cId="0" sldId="256"/>
            <ac:spMk id="26626" creationId="{A5C86EE9-0FAE-0C23-FD77-A15CAB49B1C6}"/>
          </ac:spMkLst>
        </pc:spChg>
      </pc:sldChg>
      <pc:sldChg chg="modSp mod">
        <pc:chgData name="Árni Steinar Stefánsson" userId="3efe226e-260b-44b4-a42e-ea0c39763678" providerId="ADAL" clId="{E497A79F-1F50-462A-AC41-AC19C59FF3FD}" dt="2023-09-13T12:14:04.092" v="309" actId="2711"/>
        <pc:sldMkLst>
          <pc:docMk/>
          <pc:sldMk cId="0" sldId="335"/>
        </pc:sldMkLst>
        <pc:spChg chg="mod">
          <ac:chgData name="Árni Steinar Stefánsson" userId="3efe226e-260b-44b4-a42e-ea0c39763678" providerId="ADAL" clId="{E497A79F-1F50-462A-AC41-AC19C59FF3FD}" dt="2023-09-13T12:14:04.092" v="309" actId="2711"/>
          <ac:spMkLst>
            <pc:docMk/>
            <pc:sldMk cId="0" sldId="335"/>
            <ac:spMk id="3" creationId="{864CED40-23DD-FAB5-3181-EF63D95F8649}"/>
          </ac:spMkLst>
        </pc:spChg>
      </pc:sldChg>
      <pc:sldChg chg="addSp delSp modSp mod">
        <pc:chgData name="Árni Steinar Stefánsson" userId="3efe226e-260b-44b4-a42e-ea0c39763678" providerId="ADAL" clId="{E497A79F-1F50-462A-AC41-AC19C59FF3FD}" dt="2023-09-13T13:46:40.645" v="456" actId="20577"/>
        <pc:sldMkLst>
          <pc:docMk/>
          <pc:sldMk cId="470793625" sldId="336"/>
        </pc:sldMkLst>
        <pc:spChg chg="mod">
          <ac:chgData name="Árni Steinar Stefánsson" userId="3efe226e-260b-44b4-a42e-ea0c39763678" providerId="ADAL" clId="{E497A79F-1F50-462A-AC41-AC19C59FF3FD}" dt="2023-09-13T13:46:40.645" v="456" actId="20577"/>
          <ac:spMkLst>
            <pc:docMk/>
            <pc:sldMk cId="470793625" sldId="336"/>
            <ac:spMk id="2" creationId="{787AE5F3-7643-A6A0-B35B-693D8DEE83A9}"/>
          </ac:spMkLst>
        </pc:spChg>
        <pc:spChg chg="del mod">
          <ac:chgData name="Árni Steinar Stefánsson" userId="3efe226e-260b-44b4-a42e-ea0c39763678" providerId="ADAL" clId="{E497A79F-1F50-462A-AC41-AC19C59FF3FD}" dt="2023-09-13T11:23:58.898" v="85" actId="478"/>
          <ac:spMkLst>
            <pc:docMk/>
            <pc:sldMk cId="470793625" sldId="336"/>
            <ac:spMk id="3" creationId="{4B5869F8-234F-E19B-A05D-DA7BAD440B14}"/>
          </ac:spMkLst>
        </pc:spChg>
        <pc:graphicFrameChg chg="add mod modGraphic">
          <ac:chgData name="Árni Steinar Stefánsson" userId="3efe226e-260b-44b4-a42e-ea0c39763678" providerId="ADAL" clId="{E497A79F-1F50-462A-AC41-AC19C59FF3FD}" dt="2023-09-13T12:29:38.205" v="435"/>
          <ac:graphicFrameMkLst>
            <pc:docMk/>
            <pc:sldMk cId="470793625" sldId="336"/>
            <ac:graphicFrameMk id="5" creationId="{D62272A3-5556-4752-806C-99766759665E}"/>
          </ac:graphicFrameMkLst>
        </pc:graphicFrameChg>
        <pc:picChg chg="del">
          <ac:chgData name="Árni Steinar Stefánsson" userId="3efe226e-260b-44b4-a42e-ea0c39763678" providerId="ADAL" clId="{E497A79F-1F50-462A-AC41-AC19C59FF3FD}" dt="2023-09-13T11:14:17.358" v="0" actId="478"/>
          <ac:picMkLst>
            <pc:docMk/>
            <pc:sldMk cId="470793625" sldId="336"/>
            <ac:picMk id="4" creationId="{E9A23730-9D22-0216-95B7-52FD55DA5319}"/>
          </ac:picMkLst>
        </pc:picChg>
      </pc:sldChg>
      <pc:sldChg chg="del">
        <pc:chgData name="Árni Steinar Stefánsson" userId="3efe226e-260b-44b4-a42e-ea0c39763678" providerId="ADAL" clId="{E497A79F-1F50-462A-AC41-AC19C59FF3FD}" dt="2023-09-13T11:28:57.727" v="164" actId="47"/>
        <pc:sldMkLst>
          <pc:docMk/>
          <pc:sldMk cId="2092350476" sldId="337"/>
        </pc:sldMkLst>
      </pc:sldChg>
      <pc:sldChg chg="addSp delSp modSp del mod">
        <pc:chgData name="Árni Steinar Stefánsson" userId="3efe226e-260b-44b4-a42e-ea0c39763678" providerId="ADAL" clId="{E497A79F-1F50-462A-AC41-AC19C59FF3FD}" dt="2023-09-13T11:26:56.759" v="119" actId="47"/>
        <pc:sldMkLst>
          <pc:docMk/>
          <pc:sldMk cId="886652888" sldId="338"/>
        </pc:sldMkLst>
        <pc:graphicFrameChg chg="add mod modGraphic">
          <ac:chgData name="Árni Steinar Stefánsson" userId="3efe226e-260b-44b4-a42e-ea0c39763678" providerId="ADAL" clId="{E497A79F-1F50-462A-AC41-AC19C59FF3FD}" dt="2023-09-13T11:19:16.441" v="38" actId="255"/>
          <ac:graphicFrameMkLst>
            <pc:docMk/>
            <pc:sldMk cId="886652888" sldId="338"/>
            <ac:graphicFrameMk id="4" creationId="{E733F9EE-F150-2F2D-57F2-0F85A06388E4}"/>
          </ac:graphicFrameMkLst>
        </pc:graphicFrameChg>
        <pc:picChg chg="del">
          <ac:chgData name="Árni Steinar Stefánsson" userId="3efe226e-260b-44b4-a42e-ea0c39763678" providerId="ADAL" clId="{E497A79F-1F50-462A-AC41-AC19C59FF3FD}" dt="2023-09-13T11:18:11.388" v="31" actId="478"/>
          <ac:picMkLst>
            <pc:docMk/>
            <pc:sldMk cId="886652888" sldId="338"/>
            <ac:picMk id="5" creationId="{68054272-FD53-53AD-6199-B439BBDF8F7A}"/>
          </ac:picMkLst>
        </pc:picChg>
      </pc:sldChg>
      <pc:sldChg chg="modSp mod">
        <pc:chgData name="Árni Steinar Stefánsson" userId="3efe226e-260b-44b4-a42e-ea0c39763678" providerId="ADAL" clId="{E497A79F-1F50-462A-AC41-AC19C59FF3FD}" dt="2023-09-13T12:17:37.289" v="344" actId="2711"/>
        <pc:sldMkLst>
          <pc:docMk/>
          <pc:sldMk cId="1402821893" sldId="339"/>
        </pc:sldMkLst>
        <pc:spChg chg="mod">
          <ac:chgData name="Árni Steinar Stefánsson" userId="3efe226e-260b-44b4-a42e-ea0c39763678" providerId="ADAL" clId="{E497A79F-1F50-462A-AC41-AC19C59FF3FD}" dt="2023-09-13T12:17:37.289" v="344" actId="2711"/>
          <ac:spMkLst>
            <pc:docMk/>
            <pc:sldMk cId="1402821893" sldId="339"/>
            <ac:spMk id="3" creationId="{864CED40-23DD-FAB5-3181-EF63D95F8649}"/>
          </ac:spMkLst>
        </pc:spChg>
        <pc:spChg chg="mod">
          <ac:chgData name="Árni Steinar Stefánsson" userId="3efe226e-260b-44b4-a42e-ea0c39763678" providerId="ADAL" clId="{E497A79F-1F50-462A-AC41-AC19C59FF3FD}" dt="2023-09-13T12:15:24.851" v="339" actId="20577"/>
          <ac:spMkLst>
            <pc:docMk/>
            <pc:sldMk cId="1402821893" sldId="339"/>
            <ac:spMk id="28675" creationId="{EF12CE87-E4BF-F81E-99F9-C80A99925D8A}"/>
          </ac:spMkLst>
        </pc:spChg>
      </pc:sldChg>
      <pc:sldChg chg="addSp modSp mod">
        <pc:chgData name="Árni Steinar Stefánsson" userId="3efe226e-260b-44b4-a42e-ea0c39763678" providerId="ADAL" clId="{E497A79F-1F50-462A-AC41-AC19C59FF3FD}" dt="2023-09-13T13:48:12.114" v="466" actId="20577"/>
        <pc:sldMkLst>
          <pc:docMk/>
          <pc:sldMk cId="2039975952" sldId="340"/>
        </pc:sldMkLst>
        <pc:spChg chg="mod">
          <ac:chgData name="Árni Steinar Stefánsson" userId="3efe226e-260b-44b4-a42e-ea0c39763678" providerId="ADAL" clId="{E497A79F-1F50-462A-AC41-AC19C59FF3FD}" dt="2023-09-13T13:48:12.114" v="466" actId="20577"/>
          <ac:spMkLst>
            <pc:docMk/>
            <pc:sldMk cId="2039975952" sldId="340"/>
            <ac:spMk id="3" creationId="{864CED40-23DD-FAB5-3181-EF63D95F8649}"/>
          </ac:spMkLst>
        </pc:spChg>
        <pc:spChg chg="mod">
          <ac:chgData name="Árni Steinar Stefánsson" userId="3efe226e-260b-44b4-a42e-ea0c39763678" providerId="ADAL" clId="{E497A79F-1F50-462A-AC41-AC19C59FF3FD}" dt="2023-09-13T12:15:11.138" v="337" actId="20577"/>
          <ac:spMkLst>
            <pc:docMk/>
            <pc:sldMk cId="2039975952" sldId="340"/>
            <ac:spMk id="28675" creationId="{EF12CE87-E4BF-F81E-99F9-C80A99925D8A}"/>
          </ac:spMkLst>
        </pc:spChg>
        <pc:picChg chg="add mod">
          <ac:chgData name="Árni Steinar Stefánsson" userId="3efe226e-260b-44b4-a42e-ea0c39763678" providerId="ADAL" clId="{E497A79F-1F50-462A-AC41-AC19C59FF3FD}" dt="2023-09-13T13:46:58.260" v="457" actId="207"/>
          <ac:picMkLst>
            <pc:docMk/>
            <pc:sldMk cId="2039975952" sldId="340"/>
            <ac:picMk id="4" creationId="{B92C695B-2087-4C39-215E-C2689DC80EFB}"/>
          </ac:picMkLst>
        </pc:picChg>
      </pc:sldChg>
      <pc:sldChg chg="modSp mod">
        <pc:chgData name="Árni Steinar Stefánsson" userId="3efe226e-260b-44b4-a42e-ea0c39763678" providerId="ADAL" clId="{E497A79F-1F50-462A-AC41-AC19C59FF3FD}" dt="2023-09-13T12:17:52.054" v="346" actId="2711"/>
        <pc:sldMkLst>
          <pc:docMk/>
          <pc:sldMk cId="469283229" sldId="341"/>
        </pc:sldMkLst>
        <pc:spChg chg="mod">
          <ac:chgData name="Árni Steinar Stefánsson" userId="3efe226e-260b-44b4-a42e-ea0c39763678" providerId="ADAL" clId="{E497A79F-1F50-462A-AC41-AC19C59FF3FD}" dt="2023-09-13T12:17:52.054" v="346" actId="2711"/>
          <ac:spMkLst>
            <pc:docMk/>
            <pc:sldMk cId="469283229" sldId="341"/>
            <ac:spMk id="3" creationId="{864CED40-23DD-FAB5-3181-EF63D95F8649}"/>
          </ac:spMkLst>
        </pc:spChg>
      </pc:sldChg>
      <pc:sldChg chg="modSp mod addCm">
        <pc:chgData name="Árni Steinar Stefánsson" userId="3efe226e-260b-44b4-a42e-ea0c39763678" providerId="ADAL" clId="{E497A79F-1F50-462A-AC41-AC19C59FF3FD}" dt="2023-09-13T13:35:20.687" v="441" actId="1076"/>
        <pc:sldMkLst>
          <pc:docMk/>
          <pc:sldMk cId="146488370" sldId="342"/>
        </pc:sldMkLst>
        <pc:spChg chg="mod">
          <ac:chgData name="Árni Steinar Stefánsson" userId="3efe226e-260b-44b4-a42e-ea0c39763678" providerId="ADAL" clId="{E497A79F-1F50-462A-AC41-AC19C59FF3FD}" dt="2023-09-13T12:22:24.030" v="399" actId="2711"/>
          <ac:spMkLst>
            <pc:docMk/>
            <pc:sldMk cId="146488370" sldId="342"/>
            <ac:spMk id="3" creationId="{864CED40-23DD-FAB5-3181-EF63D95F8649}"/>
          </ac:spMkLst>
        </pc:spChg>
        <pc:spChg chg="mod">
          <ac:chgData name="Árni Steinar Stefánsson" userId="3efe226e-260b-44b4-a42e-ea0c39763678" providerId="ADAL" clId="{E497A79F-1F50-462A-AC41-AC19C59FF3FD}" dt="2023-09-13T13:35:20.687" v="441" actId="1076"/>
          <ac:spMkLst>
            <pc:docMk/>
            <pc:sldMk cId="146488370" sldId="342"/>
            <ac:spMk id="4" creationId="{1A03FD09-DA51-B07D-8CB3-BBDDF317D2B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Árni Steinar Stefánsson" userId="3efe226e-260b-44b4-a42e-ea0c39763678" providerId="ADAL" clId="{E497A79F-1F50-462A-AC41-AC19C59FF3FD}" dt="2023-09-13T12:22:55.036" v="400"/>
              <pc2:cmMkLst xmlns:pc2="http://schemas.microsoft.com/office/powerpoint/2019/9/main/command">
                <pc:docMk/>
                <pc:sldMk cId="146488370" sldId="342"/>
                <pc2:cmMk id="{5ADD3574-8474-49C2-BE94-7480C380107A}"/>
              </pc2:cmMkLst>
            </pc226:cmChg>
          </p:ext>
        </pc:extLst>
      </pc:sldChg>
      <pc:sldChg chg="addSp delSp modSp mod setBg">
        <pc:chgData name="Árni Steinar Stefánsson" userId="3efe226e-260b-44b4-a42e-ea0c39763678" providerId="ADAL" clId="{E497A79F-1F50-462A-AC41-AC19C59FF3FD}" dt="2023-09-13T13:45:24.575" v="449" actId="26606"/>
        <pc:sldMkLst>
          <pc:docMk/>
          <pc:sldMk cId="4271974875" sldId="343"/>
        </pc:sldMkLst>
        <pc:spChg chg="mod">
          <ac:chgData name="Árni Steinar Stefánsson" userId="3efe226e-260b-44b4-a42e-ea0c39763678" providerId="ADAL" clId="{E497A79F-1F50-462A-AC41-AC19C59FF3FD}" dt="2023-09-13T13:45:24.575" v="449" actId="26606"/>
          <ac:spMkLst>
            <pc:docMk/>
            <pc:sldMk cId="4271974875" sldId="343"/>
            <ac:spMk id="3" creationId="{864CED40-23DD-FAB5-3181-EF63D95F8649}"/>
          </ac:spMkLst>
        </pc:spChg>
        <pc:spChg chg="mod">
          <ac:chgData name="Árni Steinar Stefánsson" userId="3efe226e-260b-44b4-a42e-ea0c39763678" providerId="ADAL" clId="{E497A79F-1F50-462A-AC41-AC19C59FF3FD}" dt="2023-09-13T13:45:24.575" v="449" actId="26606"/>
          <ac:spMkLst>
            <pc:docMk/>
            <pc:sldMk cId="4271974875" sldId="343"/>
            <ac:spMk id="28675" creationId="{EF12CE87-E4BF-F81E-99F9-C80A99925D8A}"/>
          </ac:spMkLst>
        </pc:spChg>
        <pc:spChg chg="add del">
          <ac:chgData name="Árni Steinar Stefánsson" userId="3efe226e-260b-44b4-a42e-ea0c39763678" providerId="ADAL" clId="{E497A79F-1F50-462A-AC41-AC19C59FF3FD}" dt="2023-09-13T13:45:17.876" v="447" actId="26606"/>
          <ac:spMkLst>
            <pc:docMk/>
            <pc:sldMk cId="4271974875" sldId="343"/>
            <ac:spMk id="28680" creationId="{2550BE34-C2B8-49B8-8519-67A8CAD51AE9}"/>
          </ac:spMkLst>
        </pc:spChg>
        <pc:spChg chg="add del">
          <ac:chgData name="Árni Steinar Stefánsson" userId="3efe226e-260b-44b4-a42e-ea0c39763678" providerId="ADAL" clId="{E497A79F-1F50-462A-AC41-AC19C59FF3FD}" dt="2023-09-13T13:45:17.876" v="447" actId="26606"/>
          <ac:spMkLst>
            <pc:docMk/>
            <pc:sldMk cId="4271974875" sldId="343"/>
            <ac:spMk id="28682" creationId="{A7457DD9-5A45-400A-AB4B-4B4EDECA25F1}"/>
          </ac:spMkLst>
        </pc:spChg>
        <pc:spChg chg="add del">
          <ac:chgData name="Árni Steinar Stefánsson" userId="3efe226e-260b-44b4-a42e-ea0c39763678" providerId="ADAL" clId="{E497A79F-1F50-462A-AC41-AC19C59FF3FD}" dt="2023-09-13T13:45:17.876" v="447" actId="26606"/>
          <ac:spMkLst>
            <pc:docMk/>
            <pc:sldMk cId="4271974875" sldId="343"/>
            <ac:spMk id="28684" creationId="{441CF7D6-A660-431A-B0BB-140A0D5556B6}"/>
          </ac:spMkLst>
        </pc:spChg>
        <pc:spChg chg="add del">
          <ac:chgData name="Árni Steinar Stefánsson" userId="3efe226e-260b-44b4-a42e-ea0c39763678" providerId="ADAL" clId="{E497A79F-1F50-462A-AC41-AC19C59FF3FD}" dt="2023-09-13T13:45:17.876" v="447" actId="26606"/>
          <ac:spMkLst>
            <pc:docMk/>
            <pc:sldMk cId="4271974875" sldId="343"/>
            <ac:spMk id="28686" creationId="{0570A85B-3810-4F95-97B0-CBF4CCDB381C}"/>
          </ac:spMkLst>
        </pc:spChg>
        <pc:picChg chg="mod">
          <ac:chgData name="Árni Steinar Stefánsson" userId="3efe226e-260b-44b4-a42e-ea0c39763678" providerId="ADAL" clId="{E497A79F-1F50-462A-AC41-AC19C59FF3FD}" dt="2023-09-13T13:45:24.575" v="449" actId="26606"/>
          <ac:picMkLst>
            <pc:docMk/>
            <pc:sldMk cId="4271974875" sldId="343"/>
            <ac:picMk id="2" creationId="{0863FEA8-534A-685E-206C-D508ED11B313}"/>
          </ac:picMkLst>
        </pc:picChg>
      </pc:sldChg>
      <pc:sldChg chg="modSp mod">
        <pc:chgData name="Árni Steinar Stefánsson" userId="3efe226e-260b-44b4-a42e-ea0c39763678" providerId="ADAL" clId="{E497A79F-1F50-462A-AC41-AC19C59FF3FD}" dt="2023-09-13T12:17:15.485" v="343" actId="2711"/>
        <pc:sldMkLst>
          <pc:docMk/>
          <pc:sldMk cId="225427365" sldId="344"/>
        </pc:sldMkLst>
        <pc:spChg chg="mod">
          <ac:chgData name="Árni Steinar Stefánsson" userId="3efe226e-260b-44b4-a42e-ea0c39763678" providerId="ADAL" clId="{E497A79F-1F50-462A-AC41-AC19C59FF3FD}" dt="2023-09-13T12:17:15.485" v="343" actId="2711"/>
          <ac:spMkLst>
            <pc:docMk/>
            <pc:sldMk cId="225427365" sldId="344"/>
            <ac:spMk id="3" creationId="{864CED40-23DD-FAB5-3181-EF63D95F8649}"/>
          </ac:spMkLst>
        </pc:spChg>
      </pc:sldChg>
      <pc:sldChg chg="modSp mod">
        <pc:chgData name="Árni Steinar Stefánsson" userId="3efe226e-260b-44b4-a42e-ea0c39763678" providerId="ADAL" clId="{E497A79F-1F50-462A-AC41-AC19C59FF3FD}" dt="2023-09-13T12:18:11.316" v="349" actId="404"/>
        <pc:sldMkLst>
          <pc:docMk/>
          <pc:sldMk cId="3061949957" sldId="345"/>
        </pc:sldMkLst>
        <pc:spChg chg="mod">
          <ac:chgData name="Árni Steinar Stefánsson" userId="3efe226e-260b-44b4-a42e-ea0c39763678" providerId="ADAL" clId="{E497A79F-1F50-462A-AC41-AC19C59FF3FD}" dt="2023-09-13T12:18:11.316" v="349" actId="404"/>
          <ac:spMkLst>
            <pc:docMk/>
            <pc:sldMk cId="3061949957" sldId="345"/>
            <ac:spMk id="3" creationId="{864CED40-23DD-FAB5-3181-EF63D95F8649}"/>
          </ac:spMkLst>
        </pc:spChg>
      </pc:sldChg>
      <pc:sldChg chg="modSp mod">
        <pc:chgData name="Árni Steinar Stefánsson" userId="3efe226e-260b-44b4-a42e-ea0c39763678" providerId="ADAL" clId="{E497A79F-1F50-462A-AC41-AC19C59FF3FD}" dt="2023-09-13T12:23:23.524" v="403" actId="2711"/>
        <pc:sldMkLst>
          <pc:docMk/>
          <pc:sldMk cId="3233383746" sldId="346"/>
        </pc:sldMkLst>
        <pc:spChg chg="mod">
          <ac:chgData name="Árni Steinar Stefánsson" userId="3efe226e-260b-44b4-a42e-ea0c39763678" providerId="ADAL" clId="{E497A79F-1F50-462A-AC41-AC19C59FF3FD}" dt="2023-09-13T12:23:23.524" v="403" actId="2711"/>
          <ac:spMkLst>
            <pc:docMk/>
            <pc:sldMk cId="3233383746" sldId="346"/>
            <ac:spMk id="3" creationId="{864CED40-23DD-FAB5-3181-EF63D95F8649}"/>
          </ac:spMkLst>
        </pc:spChg>
      </pc:sldChg>
      <pc:sldChg chg="modSp mod">
        <pc:chgData name="Árni Steinar Stefánsson" userId="3efe226e-260b-44b4-a42e-ea0c39763678" providerId="ADAL" clId="{E497A79F-1F50-462A-AC41-AC19C59FF3FD}" dt="2023-09-13T12:20:08.224" v="387" actId="20577"/>
        <pc:sldMkLst>
          <pc:docMk/>
          <pc:sldMk cId="3863395518" sldId="347"/>
        </pc:sldMkLst>
        <pc:graphicFrameChg chg="modGraphic">
          <ac:chgData name="Árni Steinar Stefánsson" userId="3efe226e-260b-44b4-a42e-ea0c39763678" providerId="ADAL" clId="{E497A79F-1F50-462A-AC41-AC19C59FF3FD}" dt="2023-09-13T12:20:08.224" v="387" actId="20577"/>
          <ac:graphicFrameMkLst>
            <pc:docMk/>
            <pc:sldMk cId="3863395518" sldId="347"/>
            <ac:graphicFrameMk id="2" creationId="{1C7EDBA2-3880-C660-59FD-C292390CF9C3}"/>
          </ac:graphicFrameMkLst>
        </pc:graphicFrameChg>
      </pc:sldChg>
      <pc:sldChg chg="modSp mod">
        <pc:chgData name="Árni Steinar Stefánsson" userId="3efe226e-260b-44b4-a42e-ea0c39763678" providerId="ADAL" clId="{E497A79F-1F50-462A-AC41-AC19C59FF3FD}" dt="2023-09-13T12:18:43.237" v="351" actId="2711"/>
        <pc:sldMkLst>
          <pc:docMk/>
          <pc:sldMk cId="2610204171" sldId="348"/>
        </pc:sldMkLst>
        <pc:spChg chg="mod">
          <ac:chgData name="Árni Steinar Stefánsson" userId="3efe226e-260b-44b4-a42e-ea0c39763678" providerId="ADAL" clId="{E497A79F-1F50-462A-AC41-AC19C59FF3FD}" dt="2023-09-13T12:18:43.237" v="351" actId="2711"/>
          <ac:spMkLst>
            <pc:docMk/>
            <pc:sldMk cId="2610204171" sldId="348"/>
            <ac:spMk id="3" creationId="{864CED40-23DD-FAB5-3181-EF63D95F8649}"/>
          </ac:spMkLst>
        </pc:spChg>
      </pc:sldChg>
      <pc:sldChg chg="modSp mod">
        <pc:chgData name="Árni Steinar Stefánsson" userId="3efe226e-260b-44b4-a42e-ea0c39763678" providerId="ADAL" clId="{E497A79F-1F50-462A-AC41-AC19C59FF3FD}" dt="2023-09-13T12:22:07.227" v="398" actId="2711"/>
        <pc:sldMkLst>
          <pc:docMk/>
          <pc:sldMk cId="18631624" sldId="349"/>
        </pc:sldMkLst>
        <pc:spChg chg="mod">
          <ac:chgData name="Árni Steinar Stefánsson" userId="3efe226e-260b-44b4-a42e-ea0c39763678" providerId="ADAL" clId="{E497A79F-1F50-462A-AC41-AC19C59FF3FD}" dt="2023-09-13T12:22:07.227" v="398" actId="2711"/>
          <ac:spMkLst>
            <pc:docMk/>
            <pc:sldMk cId="18631624" sldId="349"/>
            <ac:spMk id="3" creationId="{864CED40-23DD-FAB5-3181-EF63D95F8649}"/>
          </ac:spMkLst>
        </pc:spChg>
      </pc:sldChg>
      <pc:sldChg chg="modSp mod">
        <pc:chgData name="Árni Steinar Stefánsson" userId="3efe226e-260b-44b4-a42e-ea0c39763678" providerId="ADAL" clId="{E497A79F-1F50-462A-AC41-AC19C59FF3FD}" dt="2023-09-13T12:22:00.099" v="397" actId="2711"/>
        <pc:sldMkLst>
          <pc:docMk/>
          <pc:sldMk cId="2766167512" sldId="350"/>
        </pc:sldMkLst>
        <pc:spChg chg="mod">
          <ac:chgData name="Árni Steinar Stefánsson" userId="3efe226e-260b-44b4-a42e-ea0c39763678" providerId="ADAL" clId="{E497A79F-1F50-462A-AC41-AC19C59FF3FD}" dt="2023-09-13T12:22:00.099" v="397" actId="2711"/>
          <ac:spMkLst>
            <pc:docMk/>
            <pc:sldMk cId="2766167512" sldId="350"/>
            <ac:spMk id="3" creationId="{864CED40-23DD-FAB5-3181-EF63D95F8649}"/>
          </ac:spMkLst>
        </pc:spChg>
      </pc:sldChg>
      <pc:sldChg chg="modSp mod">
        <pc:chgData name="Árni Steinar Stefánsson" userId="3efe226e-260b-44b4-a42e-ea0c39763678" providerId="ADAL" clId="{E497A79F-1F50-462A-AC41-AC19C59FF3FD}" dt="2023-09-13T12:21:41.972" v="394" actId="20577"/>
        <pc:sldMkLst>
          <pc:docMk/>
          <pc:sldMk cId="3668761270" sldId="351"/>
        </pc:sldMkLst>
        <pc:spChg chg="mod">
          <ac:chgData name="Árni Steinar Stefánsson" userId="3efe226e-260b-44b4-a42e-ea0c39763678" providerId="ADAL" clId="{E497A79F-1F50-462A-AC41-AC19C59FF3FD}" dt="2023-09-13T12:21:41.972" v="394" actId="20577"/>
          <ac:spMkLst>
            <pc:docMk/>
            <pc:sldMk cId="3668761270" sldId="351"/>
            <ac:spMk id="7" creationId="{691913BB-C7AA-2B64-B21C-8EAFC3A2E025}"/>
          </ac:spMkLst>
        </pc:spChg>
      </pc:sldChg>
      <pc:sldChg chg="modSp mod">
        <pc:chgData name="Árni Steinar Stefánsson" userId="3efe226e-260b-44b4-a42e-ea0c39763678" providerId="ADAL" clId="{E497A79F-1F50-462A-AC41-AC19C59FF3FD}" dt="2023-09-13T12:21:46.555" v="395" actId="20577"/>
        <pc:sldMkLst>
          <pc:docMk/>
          <pc:sldMk cId="769717251" sldId="352"/>
        </pc:sldMkLst>
        <pc:spChg chg="mod">
          <ac:chgData name="Árni Steinar Stefánsson" userId="3efe226e-260b-44b4-a42e-ea0c39763678" providerId="ADAL" clId="{E497A79F-1F50-462A-AC41-AC19C59FF3FD}" dt="2023-09-13T12:21:46.555" v="395" actId="20577"/>
          <ac:spMkLst>
            <pc:docMk/>
            <pc:sldMk cId="769717251" sldId="352"/>
            <ac:spMk id="7" creationId="{691913BB-C7AA-2B64-B21C-8EAFC3A2E025}"/>
          </ac:spMkLst>
        </pc:spChg>
      </pc:sldChg>
      <pc:sldChg chg="modSp mod">
        <pc:chgData name="Árni Steinar Stefánsson" userId="3efe226e-260b-44b4-a42e-ea0c39763678" providerId="ADAL" clId="{E497A79F-1F50-462A-AC41-AC19C59FF3FD}" dt="2023-09-13T12:21:11.664" v="391" actId="2711"/>
        <pc:sldMkLst>
          <pc:docMk/>
          <pc:sldMk cId="1985712991" sldId="354"/>
        </pc:sldMkLst>
        <pc:spChg chg="mod">
          <ac:chgData name="Árni Steinar Stefánsson" userId="3efe226e-260b-44b4-a42e-ea0c39763678" providerId="ADAL" clId="{E497A79F-1F50-462A-AC41-AC19C59FF3FD}" dt="2023-09-13T12:20:56.281" v="390" actId="2711"/>
          <ac:spMkLst>
            <pc:docMk/>
            <pc:sldMk cId="1985712991" sldId="354"/>
            <ac:spMk id="3" creationId="{864CED40-23DD-FAB5-3181-EF63D95F8649}"/>
          </ac:spMkLst>
        </pc:spChg>
        <pc:graphicFrameChg chg="modGraphic">
          <ac:chgData name="Árni Steinar Stefánsson" userId="3efe226e-260b-44b4-a42e-ea0c39763678" providerId="ADAL" clId="{E497A79F-1F50-462A-AC41-AC19C59FF3FD}" dt="2023-09-13T12:21:11.664" v="391" actId="2711"/>
          <ac:graphicFrameMkLst>
            <pc:docMk/>
            <pc:sldMk cId="1985712991" sldId="354"/>
            <ac:graphicFrameMk id="4" creationId="{E83AA2C0-462F-3BA0-E6AF-A3A3375AF84E}"/>
          </ac:graphicFrameMkLst>
        </pc:graphicFrameChg>
      </pc:sldChg>
      <pc:sldChg chg="modSp mod">
        <pc:chgData name="Árni Steinar Stefánsson" userId="3efe226e-260b-44b4-a42e-ea0c39763678" providerId="ADAL" clId="{E497A79F-1F50-462A-AC41-AC19C59FF3FD}" dt="2023-09-13T12:33:58.980" v="438" actId="20577"/>
        <pc:sldMkLst>
          <pc:docMk/>
          <pc:sldMk cId="917674048" sldId="355"/>
        </pc:sldMkLst>
        <pc:spChg chg="mod">
          <ac:chgData name="Árni Steinar Stefánsson" userId="3efe226e-260b-44b4-a42e-ea0c39763678" providerId="ADAL" clId="{E497A79F-1F50-462A-AC41-AC19C59FF3FD}" dt="2023-09-13T12:33:58.980" v="438" actId="20577"/>
          <ac:spMkLst>
            <pc:docMk/>
            <pc:sldMk cId="917674048" sldId="355"/>
            <ac:spMk id="3" creationId="{864CED40-23DD-FAB5-3181-EF63D95F8649}"/>
          </ac:spMkLst>
        </pc:spChg>
      </pc:sldChg>
      <pc:sldChg chg="modSp mod">
        <pc:chgData name="Árni Steinar Stefánsson" userId="3efe226e-260b-44b4-a42e-ea0c39763678" providerId="ADAL" clId="{E497A79F-1F50-462A-AC41-AC19C59FF3FD}" dt="2023-09-13T12:20:48.801" v="389" actId="2711"/>
        <pc:sldMkLst>
          <pc:docMk/>
          <pc:sldMk cId="3246625189" sldId="356"/>
        </pc:sldMkLst>
        <pc:spChg chg="mod">
          <ac:chgData name="Árni Steinar Stefánsson" userId="3efe226e-260b-44b4-a42e-ea0c39763678" providerId="ADAL" clId="{E497A79F-1F50-462A-AC41-AC19C59FF3FD}" dt="2023-09-13T12:20:48.801" v="389" actId="2711"/>
          <ac:spMkLst>
            <pc:docMk/>
            <pc:sldMk cId="3246625189" sldId="356"/>
            <ac:spMk id="8" creationId="{533D72D6-D54A-508D-B543-9FC36F36279F}"/>
          </ac:spMkLst>
        </pc:spChg>
      </pc:sldChg>
      <pc:sldChg chg="addSp delSp modSp add mod">
        <pc:chgData name="Árni Steinar Stefánsson" userId="3efe226e-260b-44b4-a42e-ea0c39763678" providerId="ADAL" clId="{E497A79F-1F50-462A-AC41-AC19C59FF3FD}" dt="2023-09-13T12:13:41.622" v="307" actId="2711"/>
        <pc:sldMkLst>
          <pc:docMk/>
          <pc:sldMk cId="2041536758" sldId="357"/>
        </pc:sldMkLst>
        <pc:spChg chg="mod">
          <ac:chgData name="Árni Steinar Stefánsson" userId="3efe226e-260b-44b4-a42e-ea0c39763678" providerId="ADAL" clId="{E497A79F-1F50-462A-AC41-AC19C59FF3FD}" dt="2023-09-13T11:27:51.718" v="159" actId="20577"/>
          <ac:spMkLst>
            <pc:docMk/>
            <pc:sldMk cId="2041536758" sldId="357"/>
            <ac:spMk id="2" creationId="{787AE5F3-7643-A6A0-B35B-693D8DEE83A9}"/>
          </ac:spMkLst>
        </pc:spChg>
        <pc:graphicFrameChg chg="add mod modGraphic">
          <ac:chgData name="Árni Steinar Stefánsson" userId="3efe226e-260b-44b4-a42e-ea0c39763678" providerId="ADAL" clId="{E497A79F-1F50-462A-AC41-AC19C59FF3FD}" dt="2023-09-13T12:13:34.011" v="306" actId="2711"/>
          <ac:graphicFrameMkLst>
            <pc:docMk/>
            <pc:sldMk cId="2041536758" sldId="357"/>
            <ac:graphicFrameMk id="3" creationId="{2E833857-C6CD-000D-1BED-2CE02B6F80A7}"/>
          </ac:graphicFrameMkLst>
        </pc:graphicFrameChg>
        <pc:graphicFrameChg chg="add mod modGraphic">
          <ac:chgData name="Árni Steinar Stefánsson" userId="3efe226e-260b-44b4-a42e-ea0c39763678" providerId="ADAL" clId="{E497A79F-1F50-462A-AC41-AC19C59FF3FD}" dt="2023-09-13T12:13:41.622" v="307" actId="2711"/>
          <ac:graphicFrameMkLst>
            <pc:docMk/>
            <pc:sldMk cId="2041536758" sldId="357"/>
            <ac:graphicFrameMk id="4" creationId="{A3EAFC6B-0177-EC20-B298-9AF1EB98E532}"/>
          </ac:graphicFrameMkLst>
        </pc:graphicFrameChg>
        <pc:graphicFrameChg chg="del">
          <ac:chgData name="Árni Steinar Stefánsson" userId="3efe226e-260b-44b4-a42e-ea0c39763678" providerId="ADAL" clId="{E497A79F-1F50-462A-AC41-AC19C59FF3FD}" dt="2023-09-13T11:28:13.334" v="160" actId="478"/>
          <ac:graphicFrameMkLst>
            <pc:docMk/>
            <pc:sldMk cId="2041536758" sldId="357"/>
            <ac:graphicFrameMk id="5" creationId="{D62272A3-5556-4752-806C-99766759665E}"/>
          </ac:graphicFrameMkLst>
        </pc:graphicFrameChg>
      </pc:sldChg>
      <pc:sldChg chg="addSp delSp modSp add del mod">
        <pc:chgData name="Árni Steinar Stefánsson" userId="3efe226e-260b-44b4-a42e-ea0c39763678" providerId="ADAL" clId="{E497A79F-1F50-462A-AC41-AC19C59FF3FD}" dt="2023-09-13T11:50:01.388" v="236" actId="47"/>
        <pc:sldMkLst>
          <pc:docMk/>
          <pc:sldMk cId="2170341583" sldId="358"/>
        </pc:sldMkLst>
        <pc:spChg chg="mod">
          <ac:chgData name="Árni Steinar Stefánsson" userId="3efe226e-260b-44b4-a42e-ea0c39763678" providerId="ADAL" clId="{E497A79F-1F50-462A-AC41-AC19C59FF3FD}" dt="2023-09-13T11:31:31.720" v="183" actId="20577"/>
          <ac:spMkLst>
            <pc:docMk/>
            <pc:sldMk cId="2170341583" sldId="358"/>
            <ac:spMk id="2" creationId="{787AE5F3-7643-A6A0-B35B-693D8DEE83A9}"/>
          </ac:spMkLst>
        </pc:spChg>
        <pc:graphicFrameChg chg="add del mod">
          <ac:chgData name="Árni Steinar Stefánsson" userId="3efe226e-260b-44b4-a42e-ea0c39763678" providerId="ADAL" clId="{E497A79F-1F50-462A-AC41-AC19C59FF3FD}" dt="2023-09-13T11:49:44.424" v="234"/>
          <ac:graphicFrameMkLst>
            <pc:docMk/>
            <pc:sldMk cId="2170341583" sldId="358"/>
            <ac:graphicFrameMk id="3" creationId="{3F890A76-BD7A-D7E0-909D-90D8C20BC81F}"/>
          </ac:graphicFrameMkLst>
        </pc:graphicFrameChg>
        <pc:graphicFrameChg chg="del mod modGraphic">
          <ac:chgData name="Árni Steinar Stefánsson" userId="3efe226e-260b-44b4-a42e-ea0c39763678" providerId="ADAL" clId="{E497A79F-1F50-462A-AC41-AC19C59FF3FD}" dt="2023-09-13T11:49:21.329" v="232" actId="478"/>
          <ac:graphicFrameMkLst>
            <pc:docMk/>
            <pc:sldMk cId="2170341583" sldId="358"/>
            <ac:graphicFrameMk id="5" creationId="{D62272A3-5556-4752-806C-99766759665E}"/>
          </ac:graphicFrameMkLst>
        </pc:graphicFrameChg>
      </pc:sldChg>
      <pc:sldChg chg="delSp modSp add del mod">
        <pc:chgData name="Árni Steinar Stefánsson" userId="3efe226e-260b-44b4-a42e-ea0c39763678" providerId="ADAL" clId="{E497A79F-1F50-462A-AC41-AC19C59FF3FD}" dt="2023-09-13T11:55:38.897" v="275" actId="47"/>
        <pc:sldMkLst>
          <pc:docMk/>
          <pc:sldMk cId="1088051461" sldId="359"/>
        </pc:sldMkLst>
        <pc:spChg chg="mod">
          <ac:chgData name="Árni Steinar Stefánsson" userId="3efe226e-260b-44b4-a42e-ea0c39763678" providerId="ADAL" clId="{E497A79F-1F50-462A-AC41-AC19C59FF3FD}" dt="2023-09-13T11:50:15.366" v="246" actId="20577"/>
          <ac:spMkLst>
            <pc:docMk/>
            <pc:sldMk cId="1088051461" sldId="359"/>
            <ac:spMk id="2" creationId="{787AE5F3-7643-A6A0-B35B-693D8DEE83A9}"/>
          </ac:spMkLst>
        </pc:spChg>
        <pc:graphicFrameChg chg="del mod modGraphic">
          <ac:chgData name="Árni Steinar Stefánsson" userId="3efe226e-260b-44b4-a42e-ea0c39763678" providerId="ADAL" clId="{E497A79F-1F50-462A-AC41-AC19C59FF3FD}" dt="2023-09-13T11:53:15.711" v="257" actId="478"/>
          <ac:graphicFrameMkLst>
            <pc:docMk/>
            <pc:sldMk cId="1088051461" sldId="359"/>
            <ac:graphicFrameMk id="5" creationId="{D62272A3-5556-4752-806C-99766759665E}"/>
          </ac:graphicFrameMkLst>
        </pc:graphicFrameChg>
      </pc:sldChg>
      <pc:sldChg chg="modSp add mod">
        <pc:chgData name="Árni Steinar Stefánsson" userId="3efe226e-260b-44b4-a42e-ea0c39763678" providerId="ADAL" clId="{E497A79F-1F50-462A-AC41-AC19C59FF3FD}" dt="2023-09-13T13:46:34.838" v="454" actId="20577"/>
        <pc:sldMkLst>
          <pc:docMk/>
          <pc:sldMk cId="3541281172" sldId="360"/>
        </pc:sldMkLst>
        <pc:spChg chg="mod">
          <ac:chgData name="Árni Steinar Stefánsson" userId="3efe226e-260b-44b4-a42e-ea0c39763678" providerId="ADAL" clId="{E497A79F-1F50-462A-AC41-AC19C59FF3FD}" dt="2023-09-13T13:46:34.838" v="454" actId="20577"/>
          <ac:spMkLst>
            <pc:docMk/>
            <pc:sldMk cId="3541281172" sldId="360"/>
            <ac:spMk id="2" creationId="{787AE5F3-7643-A6A0-B35B-693D8DEE83A9}"/>
          </ac:spMkLst>
        </pc:spChg>
        <pc:graphicFrameChg chg="mod modGraphic">
          <ac:chgData name="Árni Steinar Stefánsson" userId="3efe226e-260b-44b4-a42e-ea0c39763678" providerId="ADAL" clId="{E497A79F-1F50-462A-AC41-AC19C59FF3FD}" dt="2023-09-13T12:29:11.628" v="432"/>
          <ac:graphicFrameMkLst>
            <pc:docMk/>
            <pc:sldMk cId="3541281172" sldId="360"/>
            <ac:graphicFrameMk id="5" creationId="{D62272A3-5556-4752-806C-99766759665E}"/>
          </ac:graphicFrameMkLst>
        </pc:graphicFrameChg>
      </pc:sldChg>
    </pc:docChg>
  </pc:docChgLst>
  <pc:docChgLst>
    <pc:chgData clId="Web-{9134597D-5455-488C-B4BA-40EDDCEC8F6C}"/>
    <pc:docChg chg="">
      <pc:chgData name="" userId="" providerId="" clId="Web-{9134597D-5455-488C-B4BA-40EDDCEC8F6C}" dt="2023-09-13T12:54:34.833" v="0"/>
      <pc:docMkLst>
        <pc:docMk/>
      </pc:docMkLst>
      <pc:sldChg chg="modCm">
        <pc:chgData name="" userId="" providerId="" clId="Web-{9134597D-5455-488C-B4BA-40EDDCEC8F6C}" dt="2023-09-13T12:54:34.833" v="0"/>
        <pc:sldMkLst>
          <pc:docMk/>
          <pc:sldMk cId="146488370" sldId="34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" userId="" providerId="" clId="Web-{9134597D-5455-488C-B4BA-40EDDCEC8F6C}" dt="2023-09-13T12:54:34.833" v="0"/>
              <pc2:cmMkLst xmlns:pc2="http://schemas.microsoft.com/office/powerpoint/2019/9/main/command">
                <pc:docMk/>
                <pc:sldMk cId="146488370" sldId="342"/>
                <pc2:cmMk id="{5ADD3574-8474-49C2-BE94-7480C380107A}"/>
              </pc2:cmMkLst>
              <pc226:cmRplyChg chg="add">
                <pc226:chgData name="" userId="" providerId="" clId="Web-{9134597D-5455-488C-B4BA-40EDDCEC8F6C}" dt="2023-09-13T12:54:34.833" v="0"/>
                <pc2:cmRplyMkLst xmlns:pc2="http://schemas.microsoft.com/office/powerpoint/2019/9/main/command">
                  <pc:docMk/>
                  <pc:sldMk cId="146488370" sldId="342"/>
                  <pc2:cmMk id="{5ADD3574-8474-49C2-BE94-7480C380107A}"/>
                  <pc2:cmRplyMk id="{7309D5E5-8686-48F3-BFC1-EF22E9082029}"/>
                </pc2:cmRplyMkLst>
              </pc226:cmRplyChg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F6CF56-C4C7-4EE6-8527-519FDE1A7D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9B133B-CB98-4B35-8F5F-1B4942C5DE8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2E6F5D4-EA83-48C2-9C97-43B12E45DC4E}" type="datetimeFigureOut">
              <a:rPr lang="is-IS"/>
              <a:pPr>
                <a:defRPr/>
              </a:pPr>
              <a:t>13.9.2023</a:t>
            </a:fld>
            <a:endParaRPr lang="is-I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6A7C096-FCB2-4455-9C7D-CE2301B7F1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s-I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30351BA-D62C-4E12-BF33-CE881C2BE4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s-I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78B65-1F67-4FF8-A39E-8AE10D5240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0F245-5AFC-4197-9431-87DF9060A5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7E5F1B-EFA2-464A-A9A0-B89976B354FD}" type="slidenum">
              <a:rPr lang="is-IS" altLang="is-IS"/>
              <a:pPr/>
              <a:t>‹#›</a:t>
            </a:fld>
            <a:endParaRPr lang="is-IS" alt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FD56E22F-F365-A875-4D2C-02BFDFF553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8FE90076-7FE9-D588-46BC-2C615756B1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s-IS" altLang="is-I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7CEA4DD6-153E-527F-9BE2-401B459E2D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ato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itchFamily="34" charset="0"/>
                <a:ea typeface="ＭＳ Ｐゴシック" panose="020B0600070205080204" pitchFamily="34" charset="-128"/>
              </a:defRPr>
            </a:lvl9pPr>
          </a:lstStyle>
          <a:p>
            <a:fld id="{BFA33F73-D629-43B0-A3E6-AE1DCE8E1F7F}" type="slidenum">
              <a:rPr lang="is-IS" altLang="is-IS"/>
              <a:pPr/>
              <a:t>1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13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2157490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14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77497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15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1895995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16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2919490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Samið</a:t>
            </a:r>
            <a:r>
              <a:rPr lang="en-US"/>
              <a:t> var um </a:t>
            </a:r>
            <a:r>
              <a:rPr lang="en-US" err="1"/>
              <a:t>þetta</a:t>
            </a:r>
            <a:r>
              <a:rPr lang="en-US"/>
              <a:t> í </a:t>
            </a:r>
            <a:r>
              <a:rPr lang="en-US" err="1"/>
              <a:t>samstarfsnefnd</a:t>
            </a:r>
            <a:r>
              <a:rPr lang="en-US"/>
              <a:t> 25. </a:t>
            </a:r>
            <a:r>
              <a:rPr lang="en-US" err="1"/>
              <a:t>apríl</a:t>
            </a:r>
            <a:r>
              <a:rPr lang="en-US"/>
              <a:t> 2023 og </a:t>
            </a:r>
            <a:r>
              <a:rPr lang="en-US" err="1"/>
              <a:t>átti</a:t>
            </a:r>
            <a:r>
              <a:rPr lang="en-US"/>
              <a:t> </a:t>
            </a:r>
            <a:r>
              <a:rPr lang="en-US" err="1"/>
              <a:t>að</a:t>
            </a:r>
            <a:r>
              <a:rPr lang="en-US"/>
              <a:t> </a:t>
            </a:r>
            <a:r>
              <a:rPr lang="en-US" err="1"/>
              <a:t>gilda</a:t>
            </a:r>
            <a:r>
              <a:rPr lang="en-US"/>
              <a:t> </a:t>
            </a:r>
            <a:r>
              <a:rPr lang="en-US" err="1"/>
              <a:t>út</a:t>
            </a:r>
            <a:r>
              <a:rPr lang="en-US"/>
              <a:t> </a:t>
            </a:r>
            <a:r>
              <a:rPr lang="en-US" err="1"/>
              <a:t>september</a:t>
            </a:r>
            <a:r>
              <a:rPr lang="en-US"/>
              <a:t>, </a:t>
            </a:r>
            <a:r>
              <a:rPr lang="en-US" err="1"/>
              <a:t>hér</a:t>
            </a:r>
            <a:r>
              <a:rPr lang="en-US"/>
              <a:t> er </a:t>
            </a:r>
            <a:r>
              <a:rPr lang="en-US" err="1"/>
              <a:t>verið</a:t>
            </a:r>
            <a:r>
              <a:rPr lang="en-US"/>
              <a:t> </a:t>
            </a:r>
            <a:r>
              <a:rPr lang="en-US" err="1"/>
              <a:t>að</a:t>
            </a:r>
            <a:r>
              <a:rPr lang="en-US"/>
              <a:t> </a:t>
            </a:r>
            <a:r>
              <a:rPr lang="en-US" err="1"/>
              <a:t>færa</a:t>
            </a:r>
            <a:r>
              <a:rPr lang="en-US"/>
              <a:t> </a:t>
            </a:r>
            <a:r>
              <a:rPr lang="en-US" err="1"/>
              <a:t>þetta</a:t>
            </a:r>
            <a:r>
              <a:rPr lang="en-US"/>
              <a:t> inn í </a:t>
            </a:r>
            <a:r>
              <a:rPr lang="en-US" err="1"/>
              <a:t>samningstexta</a:t>
            </a:r>
            <a:r>
              <a:rPr lang="en-US"/>
              <a:t> og </a:t>
            </a:r>
            <a:r>
              <a:rPr lang="en-US" err="1"/>
              <a:t>framlengja</a:t>
            </a:r>
            <a:r>
              <a:rPr lang="en-US"/>
              <a:t>. </a:t>
            </a:r>
            <a:r>
              <a:rPr lang="en-US" err="1"/>
              <a:t>Sjá</a:t>
            </a:r>
            <a:r>
              <a:rPr lang="en-US"/>
              <a:t> </a:t>
            </a:r>
            <a:r>
              <a:rPr lang="en-US" err="1"/>
              <a:t>fundargerð</a:t>
            </a:r>
            <a:r>
              <a:rPr lang="en-US"/>
              <a:t> </a:t>
            </a:r>
            <a:r>
              <a:rPr lang="en-US" err="1"/>
              <a:t>hér</a:t>
            </a:r>
            <a:r>
              <a:rPr lang="en-US"/>
              <a:t>:</a:t>
            </a:r>
          </a:p>
          <a:p>
            <a:r>
              <a:rPr lang="is-IS"/>
              <a:t>https://www.samband.is/wp-content/uploads/2023/04/75-fundur-samstarfsnefnd-sgs-25-april-2023-lok.pdf</a:t>
            </a:r>
            <a:endParaRPr lang="en-US"/>
          </a:p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17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19220882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18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757819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19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27912317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20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9315149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Samningi þessum fylgir yfirlýsing og </a:t>
            </a:r>
            <a:r>
              <a:rPr lang="is-IS" sz="120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verkáætlun</a:t>
            </a:r>
            <a:r>
              <a:rPr lang="is-I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á gildistíma samnings</a:t>
            </a:r>
          </a:p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21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6508925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Samningi þessum fylgir yfirlýsing og </a:t>
            </a:r>
            <a:r>
              <a:rPr lang="is-IS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verkáætlun</a:t>
            </a:r>
            <a:r>
              <a:rPr lang="is-I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á gildistíma samnings</a:t>
            </a:r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22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64816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2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4949340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23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693892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12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Þetta ákvæði er nú komið inn í texta samningsins, en gengið var frá þessu á fundi samstarfsnefndar 17. janúar 2023, samhliða hækkun á launum SGS-félaga frá 1. janúar 2023.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12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Sjá fundargerð hér: https://www.samband.is/wp-content/uploads/2023/01/71-fundur-samstarfsnefnd-sgs-17-jan-2023-lok.pdf</a:t>
            </a:r>
          </a:p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6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4061916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7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178530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8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4282578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9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4180696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10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3865185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11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2218929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E5F1B-EFA2-464A-A9A0-B89976B354FD}" type="slidenum">
              <a:rPr lang="is-IS" altLang="is-IS" smtClean="0"/>
              <a:pPr/>
              <a:t>12</a:t>
            </a:fld>
            <a:endParaRPr lang="is-IS" altLang="is-IS"/>
          </a:p>
        </p:txBody>
      </p:sp>
    </p:spTree>
    <p:extLst>
      <p:ext uri="{BB962C8B-B14F-4D97-AF65-F5344CB8AC3E}">
        <p14:creationId xmlns:p14="http://schemas.microsoft.com/office/powerpoint/2010/main" val="407395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w_SGS_i_3.png">
            <a:extLst>
              <a:ext uri="{FF2B5EF4-FFF2-40B4-BE49-F238E27FC236}">
                <a16:creationId xmlns:a16="http://schemas.microsoft.com/office/drawing/2014/main" id="{0938BEE3-8C86-3B0B-E2BB-FC6C9238C5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8" y="4233863"/>
            <a:ext cx="8408987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45097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30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858653" y="0"/>
            <a:ext cx="5333347" cy="685800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6" name="Title 1"/>
          <p:cNvSpPr>
            <a:spLocks noGrp="1"/>
          </p:cNvSpPr>
          <p:nvPr>
            <p:ph type="ctrTitle"/>
          </p:nvPr>
        </p:nvSpPr>
        <p:spPr>
          <a:xfrm>
            <a:off x="515357" y="466664"/>
            <a:ext cx="6139443" cy="97593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354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515357" y="466664"/>
            <a:ext cx="11160705" cy="48348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515358" y="962313"/>
            <a:ext cx="11160705" cy="358487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4" name="Picture Placeholder 25"/>
          <p:cNvSpPr>
            <a:spLocks noGrp="1"/>
          </p:cNvSpPr>
          <p:nvPr>
            <p:ph type="pic" sz="quarter" idx="10"/>
          </p:nvPr>
        </p:nvSpPr>
        <p:spPr>
          <a:xfrm>
            <a:off x="5850" y="1777458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35" name="Picture Placeholder 25"/>
          <p:cNvSpPr>
            <a:spLocks noGrp="1"/>
          </p:cNvSpPr>
          <p:nvPr>
            <p:ph type="pic" sz="quarter" idx="11"/>
          </p:nvPr>
        </p:nvSpPr>
        <p:spPr>
          <a:xfrm>
            <a:off x="2031996" y="1777458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36" name="Picture Placeholder 25"/>
          <p:cNvSpPr>
            <a:spLocks noGrp="1"/>
          </p:cNvSpPr>
          <p:nvPr>
            <p:ph type="pic" sz="quarter" idx="12"/>
          </p:nvPr>
        </p:nvSpPr>
        <p:spPr>
          <a:xfrm>
            <a:off x="4067667" y="1777458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37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6093813" y="1777458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38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8129484" y="1777458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39" name="Picture Placeholder 25"/>
          <p:cNvSpPr>
            <a:spLocks noGrp="1"/>
          </p:cNvSpPr>
          <p:nvPr>
            <p:ph type="pic" sz="quarter" idx="15"/>
          </p:nvPr>
        </p:nvSpPr>
        <p:spPr>
          <a:xfrm>
            <a:off x="10165155" y="1777458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63" name="Picture Placeholder 25"/>
          <p:cNvSpPr>
            <a:spLocks noGrp="1"/>
          </p:cNvSpPr>
          <p:nvPr>
            <p:ph type="pic" sz="quarter" idx="16"/>
          </p:nvPr>
        </p:nvSpPr>
        <p:spPr>
          <a:xfrm>
            <a:off x="5850" y="3838802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64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2031996" y="3838802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65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4067667" y="3838802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66" name="Picture Placeholder 25"/>
          <p:cNvSpPr>
            <a:spLocks noGrp="1"/>
          </p:cNvSpPr>
          <p:nvPr>
            <p:ph type="pic" sz="quarter" idx="19"/>
          </p:nvPr>
        </p:nvSpPr>
        <p:spPr>
          <a:xfrm>
            <a:off x="6093813" y="3838802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67" name="Picture Placeholder 25"/>
          <p:cNvSpPr>
            <a:spLocks noGrp="1"/>
          </p:cNvSpPr>
          <p:nvPr>
            <p:ph type="pic" sz="quarter" idx="20"/>
          </p:nvPr>
        </p:nvSpPr>
        <p:spPr>
          <a:xfrm>
            <a:off x="8129484" y="3838802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68" name="Picture Placeholder 25"/>
          <p:cNvSpPr>
            <a:spLocks noGrp="1"/>
          </p:cNvSpPr>
          <p:nvPr>
            <p:ph type="pic" sz="quarter" idx="21"/>
          </p:nvPr>
        </p:nvSpPr>
        <p:spPr>
          <a:xfrm>
            <a:off x="10165155" y="3838802"/>
            <a:ext cx="2016621" cy="203200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61494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3281083"/>
            <a:ext cx="12192000" cy="3564989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515357" y="466664"/>
            <a:ext cx="11160705" cy="48348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515358" y="962313"/>
            <a:ext cx="11160705" cy="358487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246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2971557" y="0"/>
            <a:ext cx="9220445" cy="6858000"/>
          </a:xfrm>
          <a:custGeom>
            <a:avLst/>
            <a:gdLst>
              <a:gd name="connsiteX0" fmla="*/ 0 w 9220445"/>
              <a:gd name="connsiteY0" fmla="*/ 0 h 6858000"/>
              <a:gd name="connsiteX1" fmla="*/ 9220445 w 9220445"/>
              <a:gd name="connsiteY1" fmla="*/ 0 h 6858000"/>
              <a:gd name="connsiteX2" fmla="*/ 9220445 w 9220445"/>
              <a:gd name="connsiteY2" fmla="*/ 6858000 h 6858000"/>
              <a:gd name="connsiteX3" fmla="*/ 2736308 w 9220445"/>
              <a:gd name="connsiteY3" fmla="*/ 6858000 h 6858000"/>
              <a:gd name="connsiteX4" fmla="*/ 2507724 w 9220445"/>
              <a:gd name="connsiteY4" fmla="*/ 6635525 h 6858000"/>
              <a:gd name="connsiteX5" fmla="*/ 432 w 9220445"/>
              <a:gd name="connsiteY5" fmla="*/ 136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20445" h="6858000">
                <a:moveTo>
                  <a:pt x="0" y="0"/>
                </a:moveTo>
                <a:lnTo>
                  <a:pt x="9220445" y="0"/>
                </a:lnTo>
                <a:lnTo>
                  <a:pt x="9220445" y="6858000"/>
                </a:lnTo>
                <a:lnTo>
                  <a:pt x="2736308" y="6858000"/>
                </a:lnTo>
                <a:lnTo>
                  <a:pt x="2507724" y="6635525"/>
                </a:lnTo>
                <a:cubicBezTo>
                  <a:pt x="185391" y="4245869"/>
                  <a:pt x="9573" y="275684"/>
                  <a:pt x="432" y="13661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6875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42512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223820"/>
          </a:xfrm>
          <a:custGeom>
            <a:avLst/>
            <a:gdLst>
              <a:gd name="connsiteX0" fmla="*/ 0 w 12192000"/>
              <a:gd name="connsiteY0" fmla="*/ 0 h 6223820"/>
              <a:gd name="connsiteX1" fmla="*/ 12192000 w 12192000"/>
              <a:gd name="connsiteY1" fmla="*/ 0 h 6223820"/>
              <a:gd name="connsiteX2" fmla="*/ 12192000 w 12192000"/>
              <a:gd name="connsiteY2" fmla="*/ 5069989 h 6223820"/>
              <a:gd name="connsiteX3" fmla="*/ 11912432 w 12192000"/>
              <a:gd name="connsiteY3" fmla="*/ 5189901 h 6223820"/>
              <a:gd name="connsiteX4" fmla="*/ 6095999 w 12192000"/>
              <a:gd name="connsiteY4" fmla="*/ 6223820 h 6223820"/>
              <a:gd name="connsiteX5" fmla="*/ 279566 w 12192000"/>
              <a:gd name="connsiteY5" fmla="*/ 5189901 h 6223820"/>
              <a:gd name="connsiteX6" fmla="*/ 0 w 12192000"/>
              <a:gd name="connsiteY6" fmla="*/ 5069990 h 6223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223820">
                <a:moveTo>
                  <a:pt x="0" y="0"/>
                </a:moveTo>
                <a:lnTo>
                  <a:pt x="12192000" y="0"/>
                </a:lnTo>
                <a:lnTo>
                  <a:pt x="12192000" y="5069989"/>
                </a:lnTo>
                <a:lnTo>
                  <a:pt x="11912432" y="5189901"/>
                </a:lnTo>
                <a:cubicBezTo>
                  <a:pt x="10331810" y="5835812"/>
                  <a:pt x="8305414" y="6223820"/>
                  <a:pt x="6095999" y="6223820"/>
                </a:cubicBezTo>
                <a:cubicBezTo>
                  <a:pt x="3886584" y="6223820"/>
                  <a:pt x="1860188" y="5835812"/>
                  <a:pt x="279566" y="5189901"/>
                </a:cubicBezTo>
                <a:lnTo>
                  <a:pt x="0" y="506999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1807893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6321567" y="1099941"/>
            <a:ext cx="4444717" cy="298171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28476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293918" y="3559175"/>
            <a:ext cx="581136" cy="581136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800"/>
            </a:lvl1pPr>
          </a:lstStyle>
          <a:p>
            <a:pPr lvl="0"/>
            <a:endParaRPr lang="en-GB" noProof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453188" y="1200150"/>
            <a:ext cx="1581150" cy="15811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8034338" y="1200150"/>
            <a:ext cx="1581150" cy="15811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9615488" y="1196011"/>
            <a:ext cx="1581150" cy="15811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453188" y="2770925"/>
            <a:ext cx="1581150" cy="15811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8034338" y="2770925"/>
            <a:ext cx="1581150" cy="15811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615488" y="2781300"/>
            <a:ext cx="1581150" cy="15811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6453188" y="4345839"/>
            <a:ext cx="1581150" cy="15811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8034338" y="4345839"/>
            <a:ext cx="1581150" cy="15811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9615488" y="4370728"/>
            <a:ext cx="1581150" cy="15811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97950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700190" y="2262040"/>
            <a:ext cx="1327474" cy="1310107"/>
          </a:xfrm>
          <a:prstGeom prst="ellipse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252684" y="1200151"/>
            <a:ext cx="7237640" cy="486727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52481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847850" y="1981200"/>
            <a:ext cx="2971800" cy="2971800"/>
          </a:xfrm>
          <a:prstGeom prst="ellipse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3343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96606-B942-AF97-B2D5-A71CEECB4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08330-C172-4435-A700-3C5F5348366F}" type="datetimeFigureOut">
              <a:rPr lang="en-GB" altLang="is-IS"/>
              <a:pPr>
                <a:defRPr/>
              </a:pPr>
              <a:t>13/09/2023</a:t>
            </a:fld>
            <a:endParaRPr lang="en-GB" alt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8A37F-3DA5-58DC-9CBA-DADA94A43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4FC07-5C01-0517-58C9-86856AB69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DA5EE-BDE0-43E3-8523-59D371BDA36E}" type="slidenum">
              <a:rPr lang="en-GB" altLang="is-IS"/>
              <a:pPr/>
              <a:t>‹#›</a:t>
            </a:fld>
            <a:endParaRPr lang="en-GB" altLang="is-IS"/>
          </a:p>
        </p:txBody>
      </p:sp>
    </p:spTree>
    <p:extLst>
      <p:ext uri="{BB962C8B-B14F-4D97-AF65-F5344CB8AC3E}">
        <p14:creationId xmlns:p14="http://schemas.microsoft.com/office/powerpoint/2010/main" val="36121685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515357" y="466664"/>
            <a:ext cx="11160705" cy="48348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515358" y="962313"/>
            <a:ext cx="11160705" cy="358487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33" name="Picture Placeholder 27"/>
          <p:cNvSpPr>
            <a:spLocks noGrp="1"/>
          </p:cNvSpPr>
          <p:nvPr>
            <p:ph type="pic" sz="quarter" idx="14"/>
          </p:nvPr>
        </p:nvSpPr>
        <p:spPr>
          <a:xfrm rot="2498534">
            <a:off x="863603" y="1757850"/>
            <a:ext cx="4817507" cy="3138647"/>
          </a:xfrm>
          <a:custGeom>
            <a:avLst/>
            <a:gdLst>
              <a:gd name="connsiteX0" fmla="*/ 0 w 2136775"/>
              <a:gd name="connsiteY0" fmla="*/ 0 h 2182812"/>
              <a:gd name="connsiteX1" fmla="*/ 2136775 w 2136775"/>
              <a:gd name="connsiteY1" fmla="*/ 0 h 2182812"/>
              <a:gd name="connsiteX2" fmla="*/ 2136775 w 2136775"/>
              <a:gd name="connsiteY2" fmla="*/ 2182812 h 2182812"/>
              <a:gd name="connsiteX3" fmla="*/ 0 w 2136775"/>
              <a:gd name="connsiteY3" fmla="*/ 2182812 h 2182812"/>
              <a:gd name="connsiteX4" fmla="*/ 0 w 2136775"/>
              <a:gd name="connsiteY4" fmla="*/ 0 h 2182812"/>
              <a:gd name="connsiteX0" fmla="*/ 3979756 w 6116531"/>
              <a:gd name="connsiteY0" fmla="*/ 0 h 5476736"/>
              <a:gd name="connsiteX1" fmla="*/ 6116531 w 6116531"/>
              <a:gd name="connsiteY1" fmla="*/ 0 h 5476736"/>
              <a:gd name="connsiteX2" fmla="*/ 6116531 w 6116531"/>
              <a:gd name="connsiteY2" fmla="*/ 2182812 h 5476736"/>
              <a:gd name="connsiteX3" fmla="*/ 0 w 6116531"/>
              <a:gd name="connsiteY3" fmla="*/ 5476736 h 5476736"/>
              <a:gd name="connsiteX4" fmla="*/ 3979756 w 6116531"/>
              <a:gd name="connsiteY4" fmla="*/ 0 h 5476736"/>
              <a:gd name="connsiteX0" fmla="*/ 3979756 w 6116531"/>
              <a:gd name="connsiteY0" fmla="*/ 0 h 5476736"/>
              <a:gd name="connsiteX1" fmla="*/ 6116531 w 6116531"/>
              <a:gd name="connsiteY1" fmla="*/ 0 h 5476736"/>
              <a:gd name="connsiteX2" fmla="*/ 3921717 w 6116531"/>
              <a:gd name="connsiteY2" fmla="*/ 4435547 h 5476736"/>
              <a:gd name="connsiteX3" fmla="*/ 0 w 6116531"/>
              <a:gd name="connsiteY3" fmla="*/ 5476736 h 5476736"/>
              <a:gd name="connsiteX4" fmla="*/ 3979756 w 6116531"/>
              <a:gd name="connsiteY4" fmla="*/ 0 h 5476736"/>
              <a:gd name="connsiteX0" fmla="*/ 3979756 w 4772224"/>
              <a:gd name="connsiteY0" fmla="*/ 0 h 5476736"/>
              <a:gd name="connsiteX1" fmla="*/ 4772224 w 4772224"/>
              <a:gd name="connsiteY1" fmla="*/ 2362421 h 5476736"/>
              <a:gd name="connsiteX2" fmla="*/ 3921717 w 4772224"/>
              <a:gd name="connsiteY2" fmla="*/ 4435547 h 5476736"/>
              <a:gd name="connsiteX3" fmla="*/ 0 w 4772224"/>
              <a:gd name="connsiteY3" fmla="*/ 5476736 h 5476736"/>
              <a:gd name="connsiteX4" fmla="*/ 3979756 w 4772224"/>
              <a:gd name="connsiteY4" fmla="*/ 0 h 5476736"/>
              <a:gd name="connsiteX0" fmla="*/ 875030 w 4772224"/>
              <a:gd name="connsiteY0" fmla="*/ 962913 h 3114315"/>
              <a:gd name="connsiteX1" fmla="*/ 4772224 w 4772224"/>
              <a:gd name="connsiteY1" fmla="*/ 0 h 3114315"/>
              <a:gd name="connsiteX2" fmla="*/ 3921717 w 4772224"/>
              <a:gd name="connsiteY2" fmla="*/ 2073126 h 3114315"/>
              <a:gd name="connsiteX3" fmla="*/ 0 w 4772224"/>
              <a:gd name="connsiteY3" fmla="*/ 3114315 h 3114315"/>
              <a:gd name="connsiteX4" fmla="*/ 875030 w 4772224"/>
              <a:gd name="connsiteY4" fmla="*/ 962913 h 3114315"/>
              <a:gd name="connsiteX0" fmla="*/ 875030 w 4802477"/>
              <a:gd name="connsiteY0" fmla="*/ 989812 h 3141214"/>
              <a:gd name="connsiteX1" fmla="*/ 4802477 w 4802477"/>
              <a:gd name="connsiteY1" fmla="*/ 0 h 3141214"/>
              <a:gd name="connsiteX2" fmla="*/ 3921717 w 4802477"/>
              <a:gd name="connsiteY2" fmla="*/ 2100025 h 3141214"/>
              <a:gd name="connsiteX3" fmla="*/ 0 w 4802477"/>
              <a:gd name="connsiteY3" fmla="*/ 3141214 h 3141214"/>
              <a:gd name="connsiteX4" fmla="*/ 875030 w 4802477"/>
              <a:gd name="connsiteY4" fmla="*/ 989812 h 3141214"/>
              <a:gd name="connsiteX0" fmla="*/ 875030 w 4797139"/>
              <a:gd name="connsiteY0" fmla="*/ 985066 h 3136468"/>
              <a:gd name="connsiteX1" fmla="*/ 4797139 w 4797139"/>
              <a:gd name="connsiteY1" fmla="*/ 0 h 3136468"/>
              <a:gd name="connsiteX2" fmla="*/ 3921717 w 4797139"/>
              <a:gd name="connsiteY2" fmla="*/ 2095279 h 3136468"/>
              <a:gd name="connsiteX3" fmla="*/ 0 w 4797139"/>
              <a:gd name="connsiteY3" fmla="*/ 3136468 h 3136468"/>
              <a:gd name="connsiteX4" fmla="*/ 875030 w 4797139"/>
              <a:gd name="connsiteY4" fmla="*/ 985066 h 3136468"/>
              <a:gd name="connsiteX0" fmla="*/ 850909 w 4797139"/>
              <a:gd name="connsiteY0" fmla="*/ 1022445 h 3136468"/>
              <a:gd name="connsiteX1" fmla="*/ 4797139 w 4797139"/>
              <a:gd name="connsiteY1" fmla="*/ 0 h 3136468"/>
              <a:gd name="connsiteX2" fmla="*/ 3921717 w 4797139"/>
              <a:gd name="connsiteY2" fmla="*/ 2095279 h 3136468"/>
              <a:gd name="connsiteX3" fmla="*/ 0 w 4797139"/>
              <a:gd name="connsiteY3" fmla="*/ 3136468 h 3136468"/>
              <a:gd name="connsiteX4" fmla="*/ 850909 w 4797139"/>
              <a:gd name="connsiteY4" fmla="*/ 1022445 h 3136468"/>
              <a:gd name="connsiteX0" fmla="*/ 871277 w 4817507"/>
              <a:gd name="connsiteY0" fmla="*/ 1022445 h 3138647"/>
              <a:gd name="connsiteX1" fmla="*/ 4817507 w 4817507"/>
              <a:gd name="connsiteY1" fmla="*/ 0 h 3138647"/>
              <a:gd name="connsiteX2" fmla="*/ 3942085 w 4817507"/>
              <a:gd name="connsiteY2" fmla="*/ 2095279 h 3138647"/>
              <a:gd name="connsiteX3" fmla="*/ 0 w 4817507"/>
              <a:gd name="connsiteY3" fmla="*/ 3138647 h 3138647"/>
              <a:gd name="connsiteX4" fmla="*/ 871277 w 4817507"/>
              <a:gd name="connsiteY4" fmla="*/ 1022445 h 3138647"/>
              <a:gd name="connsiteX0" fmla="*/ 871277 w 4817507"/>
              <a:gd name="connsiteY0" fmla="*/ 1022445 h 3138647"/>
              <a:gd name="connsiteX1" fmla="*/ 4817507 w 4817507"/>
              <a:gd name="connsiteY1" fmla="*/ 0 h 3138647"/>
              <a:gd name="connsiteX2" fmla="*/ 3942286 w 4817507"/>
              <a:gd name="connsiteY2" fmla="*/ 2120591 h 3138647"/>
              <a:gd name="connsiteX3" fmla="*/ 0 w 4817507"/>
              <a:gd name="connsiteY3" fmla="*/ 3138647 h 3138647"/>
              <a:gd name="connsiteX4" fmla="*/ 871277 w 4817507"/>
              <a:gd name="connsiteY4" fmla="*/ 1022445 h 3138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7507" h="3138647">
                <a:moveTo>
                  <a:pt x="871277" y="1022445"/>
                </a:moveTo>
                <a:lnTo>
                  <a:pt x="4817507" y="0"/>
                </a:lnTo>
                <a:lnTo>
                  <a:pt x="3942286" y="2120591"/>
                </a:lnTo>
                <a:lnTo>
                  <a:pt x="0" y="3138647"/>
                </a:lnTo>
                <a:lnTo>
                  <a:pt x="871277" y="1022445"/>
                </a:lnTo>
                <a:close/>
              </a:path>
            </a:pathLst>
          </a:cu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34" name="Picture Placeholder 27"/>
          <p:cNvSpPr>
            <a:spLocks noGrp="1"/>
          </p:cNvSpPr>
          <p:nvPr>
            <p:ph type="pic" sz="quarter" idx="15"/>
          </p:nvPr>
        </p:nvSpPr>
        <p:spPr>
          <a:xfrm rot="2498534">
            <a:off x="1044826" y="4463164"/>
            <a:ext cx="4809924" cy="3143588"/>
          </a:xfrm>
          <a:custGeom>
            <a:avLst/>
            <a:gdLst>
              <a:gd name="connsiteX0" fmla="*/ 0 w 2136775"/>
              <a:gd name="connsiteY0" fmla="*/ 0 h 2182812"/>
              <a:gd name="connsiteX1" fmla="*/ 2136775 w 2136775"/>
              <a:gd name="connsiteY1" fmla="*/ 0 h 2182812"/>
              <a:gd name="connsiteX2" fmla="*/ 2136775 w 2136775"/>
              <a:gd name="connsiteY2" fmla="*/ 2182812 h 2182812"/>
              <a:gd name="connsiteX3" fmla="*/ 0 w 2136775"/>
              <a:gd name="connsiteY3" fmla="*/ 2182812 h 2182812"/>
              <a:gd name="connsiteX4" fmla="*/ 0 w 2136775"/>
              <a:gd name="connsiteY4" fmla="*/ 0 h 2182812"/>
              <a:gd name="connsiteX0" fmla="*/ 3979756 w 6116531"/>
              <a:gd name="connsiteY0" fmla="*/ 0 h 5476736"/>
              <a:gd name="connsiteX1" fmla="*/ 6116531 w 6116531"/>
              <a:gd name="connsiteY1" fmla="*/ 0 h 5476736"/>
              <a:gd name="connsiteX2" fmla="*/ 6116531 w 6116531"/>
              <a:gd name="connsiteY2" fmla="*/ 2182812 h 5476736"/>
              <a:gd name="connsiteX3" fmla="*/ 0 w 6116531"/>
              <a:gd name="connsiteY3" fmla="*/ 5476736 h 5476736"/>
              <a:gd name="connsiteX4" fmla="*/ 3979756 w 6116531"/>
              <a:gd name="connsiteY4" fmla="*/ 0 h 5476736"/>
              <a:gd name="connsiteX0" fmla="*/ 3979756 w 6116531"/>
              <a:gd name="connsiteY0" fmla="*/ 0 h 5476736"/>
              <a:gd name="connsiteX1" fmla="*/ 6116531 w 6116531"/>
              <a:gd name="connsiteY1" fmla="*/ 0 h 5476736"/>
              <a:gd name="connsiteX2" fmla="*/ 3921717 w 6116531"/>
              <a:gd name="connsiteY2" fmla="*/ 4435547 h 5476736"/>
              <a:gd name="connsiteX3" fmla="*/ 0 w 6116531"/>
              <a:gd name="connsiteY3" fmla="*/ 5476736 h 5476736"/>
              <a:gd name="connsiteX4" fmla="*/ 3979756 w 6116531"/>
              <a:gd name="connsiteY4" fmla="*/ 0 h 5476736"/>
              <a:gd name="connsiteX0" fmla="*/ 3979756 w 4772224"/>
              <a:gd name="connsiteY0" fmla="*/ 0 h 5476736"/>
              <a:gd name="connsiteX1" fmla="*/ 4772224 w 4772224"/>
              <a:gd name="connsiteY1" fmla="*/ 2362421 h 5476736"/>
              <a:gd name="connsiteX2" fmla="*/ 3921717 w 4772224"/>
              <a:gd name="connsiteY2" fmla="*/ 4435547 h 5476736"/>
              <a:gd name="connsiteX3" fmla="*/ 0 w 4772224"/>
              <a:gd name="connsiteY3" fmla="*/ 5476736 h 5476736"/>
              <a:gd name="connsiteX4" fmla="*/ 3979756 w 4772224"/>
              <a:gd name="connsiteY4" fmla="*/ 0 h 5476736"/>
              <a:gd name="connsiteX0" fmla="*/ 875030 w 4772224"/>
              <a:gd name="connsiteY0" fmla="*/ 962913 h 3114315"/>
              <a:gd name="connsiteX1" fmla="*/ 4772224 w 4772224"/>
              <a:gd name="connsiteY1" fmla="*/ 0 h 3114315"/>
              <a:gd name="connsiteX2" fmla="*/ 3921717 w 4772224"/>
              <a:gd name="connsiteY2" fmla="*/ 2073126 h 3114315"/>
              <a:gd name="connsiteX3" fmla="*/ 0 w 4772224"/>
              <a:gd name="connsiteY3" fmla="*/ 3114315 h 3114315"/>
              <a:gd name="connsiteX4" fmla="*/ 875030 w 4772224"/>
              <a:gd name="connsiteY4" fmla="*/ 962913 h 3114315"/>
              <a:gd name="connsiteX0" fmla="*/ 888086 w 4772224"/>
              <a:gd name="connsiteY0" fmla="*/ 999100 h 3114315"/>
              <a:gd name="connsiteX1" fmla="*/ 4772224 w 4772224"/>
              <a:gd name="connsiteY1" fmla="*/ 0 h 3114315"/>
              <a:gd name="connsiteX2" fmla="*/ 3921717 w 4772224"/>
              <a:gd name="connsiteY2" fmla="*/ 2073126 h 3114315"/>
              <a:gd name="connsiteX3" fmla="*/ 0 w 4772224"/>
              <a:gd name="connsiteY3" fmla="*/ 3114315 h 3114315"/>
              <a:gd name="connsiteX4" fmla="*/ 888086 w 4772224"/>
              <a:gd name="connsiteY4" fmla="*/ 999100 h 3114315"/>
              <a:gd name="connsiteX0" fmla="*/ 888086 w 4828117"/>
              <a:gd name="connsiteY0" fmla="*/ 1031804 h 3147019"/>
              <a:gd name="connsiteX1" fmla="*/ 4828117 w 4828117"/>
              <a:gd name="connsiteY1" fmla="*/ 0 h 3147019"/>
              <a:gd name="connsiteX2" fmla="*/ 3921717 w 4828117"/>
              <a:gd name="connsiteY2" fmla="*/ 2105830 h 3147019"/>
              <a:gd name="connsiteX3" fmla="*/ 0 w 4828117"/>
              <a:gd name="connsiteY3" fmla="*/ 3147019 h 3147019"/>
              <a:gd name="connsiteX4" fmla="*/ 888086 w 4828117"/>
              <a:gd name="connsiteY4" fmla="*/ 1031804 h 3147019"/>
              <a:gd name="connsiteX0" fmla="*/ 888086 w 4823108"/>
              <a:gd name="connsiteY0" fmla="*/ 1023102 h 3138317"/>
              <a:gd name="connsiteX1" fmla="*/ 4823108 w 4823108"/>
              <a:gd name="connsiteY1" fmla="*/ 0 h 3138317"/>
              <a:gd name="connsiteX2" fmla="*/ 3921717 w 4823108"/>
              <a:gd name="connsiteY2" fmla="*/ 2097128 h 3138317"/>
              <a:gd name="connsiteX3" fmla="*/ 0 w 4823108"/>
              <a:gd name="connsiteY3" fmla="*/ 3138317 h 3138317"/>
              <a:gd name="connsiteX4" fmla="*/ 888086 w 4823108"/>
              <a:gd name="connsiteY4" fmla="*/ 1023102 h 3138317"/>
              <a:gd name="connsiteX0" fmla="*/ 888086 w 4823108"/>
              <a:gd name="connsiteY0" fmla="*/ 1023102 h 3138317"/>
              <a:gd name="connsiteX1" fmla="*/ 4823108 w 4823108"/>
              <a:gd name="connsiteY1" fmla="*/ 0 h 3138317"/>
              <a:gd name="connsiteX2" fmla="*/ 3961007 w 4823108"/>
              <a:gd name="connsiteY2" fmla="*/ 2117425 h 3138317"/>
              <a:gd name="connsiteX3" fmla="*/ 0 w 4823108"/>
              <a:gd name="connsiteY3" fmla="*/ 3138317 h 3138317"/>
              <a:gd name="connsiteX4" fmla="*/ 888086 w 4823108"/>
              <a:gd name="connsiteY4" fmla="*/ 1023102 h 3138317"/>
              <a:gd name="connsiteX0" fmla="*/ 874902 w 4809924"/>
              <a:gd name="connsiteY0" fmla="*/ 1023102 h 3143588"/>
              <a:gd name="connsiteX1" fmla="*/ 4809924 w 4809924"/>
              <a:gd name="connsiteY1" fmla="*/ 0 h 3143588"/>
              <a:gd name="connsiteX2" fmla="*/ 3947823 w 4809924"/>
              <a:gd name="connsiteY2" fmla="*/ 2117425 h 3143588"/>
              <a:gd name="connsiteX3" fmla="*/ 0 w 4809924"/>
              <a:gd name="connsiteY3" fmla="*/ 3143588 h 3143588"/>
              <a:gd name="connsiteX4" fmla="*/ 874902 w 4809924"/>
              <a:gd name="connsiteY4" fmla="*/ 1023102 h 3143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9924" h="3143588">
                <a:moveTo>
                  <a:pt x="874902" y="1023102"/>
                </a:moveTo>
                <a:lnTo>
                  <a:pt x="4809924" y="0"/>
                </a:lnTo>
                <a:lnTo>
                  <a:pt x="3947823" y="2117425"/>
                </a:lnTo>
                <a:lnTo>
                  <a:pt x="0" y="3143588"/>
                </a:lnTo>
                <a:lnTo>
                  <a:pt x="874902" y="1023102"/>
                </a:lnTo>
                <a:close/>
              </a:path>
            </a:pathLst>
          </a:cu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35" name="Picture Placeholder 27"/>
          <p:cNvSpPr>
            <a:spLocks noGrp="1"/>
          </p:cNvSpPr>
          <p:nvPr>
            <p:ph type="pic" sz="quarter" idx="16"/>
          </p:nvPr>
        </p:nvSpPr>
        <p:spPr>
          <a:xfrm rot="2498534">
            <a:off x="-2868909" y="2429147"/>
            <a:ext cx="4815067" cy="3135415"/>
          </a:xfrm>
          <a:custGeom>
            <a:avLst/>
            <a:gdLst>
              <a:gd name="connsiteX0" fmla="*/ 0 w 2136775"/>
              <a:gd name="connsiteY0" fmla="*/ 0 h 2182812"/>
              <a:gd name="connsiteX1" fmla="*/ 2136775 w 2136775"/>
              <a:gd name="connsiteY1" fmla="*/ 0 h 2182812"/>
              <a:gd name="connsiteX2" fmla="*/ 2136775 w 2136775"/>
              <a:gd name="connsiteY2" fmla="*/ 2182812 h 2182812"/>
              <a:gd name="connsiteX3" fmla="*/ 0 w 2136775"/>
              <a:gd name="connsiteY3" fmla="*/ 2182812 h 2182812"/>
              <a:gd name="connsiteX4" fmla="*/ 0 w 2136775"/>
              <a:gd name="connsiteY4" fmla="*/ 0 h 2182812"/>
              <a:gd name="connsiteX0" fmla="*/ 3979756 w 6116531"/>
              <a:gd name="connsiteY0" fmla="*/ 0 h 5476736"/>
              <a:gd name="connsiteX1" fmla="*/ 6116531 w 6116531"/>
              <a:gd name="connsiteY1" fmla="*/ 0 h 5476736"/>
              <a:gd name="connsiteX2" fmla="*/ 6116531 w 6116531"/>
              <a:gd name="connsiteY2" fmla="*/ 2182812 h 5476736"/>
              <a:gd name="connsiteX3" fmla="*/ 0 w 6116531"/>
              <a:gd name="connsiteY3" fmla="*/ 5476736 h 5476736"/>
              <a:gd name="connsiteX4" fmla="*/ 3979756 w 6116531"/>
              <a:gd name="connsiteY4" fmla="*/ 0 h 5476736"/>
              <a:gd name="connsiteX0" fmla="*/ 3979756 w 6116531"/>
              <a:gd name="connsiteY0" fmla="*/ 0 h 5476736"/>
              <a:gd name="connsiteX1" fmla="*/ 6116531 w 6116531"/>
              <a:gd name="connsiteY1" fmla="*/ 0 h 5476736"/>
              <a:gd name="connsiteX2" fmla="*/ 3921717 w 6116531"/>
              <a:gd name="connsiteY2" fmla="*/ 4435547 h 5476736"/>
              <a:gd name="connsiteX3" fmla="*/ 0 w 6116531"/>
              <a:gd name="connsiteY3" fmla="*/ 5476736 h 5476736"/>
              <a:gd name="connsiteX4" fmla="*/ 3979756 w 6116531"/>
              <a:gd name="connsiteY4" fmla="*/ 0 h 5476736"/>
              <a:gd name="connsiteX0" fmla="*/ 3979756 w 4772224"/>
              <a:gd name="connsiteY0" fmla="*/ 0 h 5476736"/>
              <a:gd name="connsiteX1" fmla="*/ 4772224 w 4772224"/>
              <a:gd name="connsiteY1" fmla="*/ 2362421 h 5476736"/>
              <a:gd name="connsiteX2" fmla="*/ 3921717 w 4772224"/>
              <a:gd name="connsiteY2" fmla="*/ 4435547 h 5476736"/>
              <a:gd name="connsiteX3" fmla="*/ 0 w 4772224"/>
              <a:gd name="connsiteY3" fmla="*/ 5476736 h 5476736"/>
              <a:gd name="connsiteX4" fmla="*/ 3979756 w 4772224"/>
              <a:gd name="connsiteY4" fmla="*/ 0 h 5476736"/>
              <a:gd name="connsiteX0" fmla="*/ 875030 w 4772224"/>
              <a:gd name="connsiteY0" fmla="*/ 962913 h 3114315"/>
              <a:gd name="connsiteX1" fmla="*/ 4772224 w 4772224"/>
              <a:gd name="connsiteY1" fmla="*/ 0 h 3114315"/>
              <a:gd name="connsiteX2" fmla="*/ 3921717 w 4772224"/>
              <a:gd name="connsiteY2" fmla="*/ 2073126 h 3114315"/>
              <a:gd name="connsiteX3" fmla="*/ 0 w 4772224"/>
              <a:gd name="connsiteY3" fmla="*/ 3114315 h 3114315"/>
              <a:gd name="connsiteX4" fmla="*/ 875030 w 4772224"/>
              <a:gd name="connsiteY4" fmla="*/ 962913 h 3114315"/>
              <a:gd name="connsiteX0" fmla="*/ 875030 w 4783690"/>
              <a:gd name="connsiteY0" fmla="*/ 985854 h 3137256"/>
              <a:gd name="connsiteX1" fmla="*/ 4783690 w 4783690"/>
              <a:gd name="connsiteY1" fmla="*/ 0 h 3137256"/>
              <a:gd name="connsiteX2" fmla="*/ 3921717 w 4783690"/>
              <a:gd name="connsiteY2" fmla="*/ 2096067 h 3137256"/>
              <a:gd name="connsiteX3" fmla="*/ 0 w 4783690"/>
              <a:gd name="connsiteY3" fmla="*/ 3137256 h 3137256"/>
              <a:gd name="connsiteX4" fmla="*/ 875030 w 4783690"/>
              <a:gd name="connsiteY4" fmla="*/ 985854 h 3137256"/>
              <a:gd name="connsiteX0" fmla="*/ 875030 w 4783690"/>
              <a:gd name="connsiteY0" fmla="*/ 985854 h 3137256"/>
              <a:gd name="connsiteX1" fmla="*/ 4783690 w 4783690"/>
              <a:gd name="connsiteY1" fmla="*/ 0 h 3137256"/>
              <a:gd name="connsiteX2" fmla="*/ 3925148 w 4783690"/>
              <a:gd name="connsiteY2" fmla="*/ 2114260 h 3137256"/>
              <a:gd name="connsiteX3" fmla="*/ 0 w 4783690"/>
              <a:gd name="connsiteY3" fmla="*/ 3137256 h 3137256"/>
              <a:gd name="connsiteX4" fmla="*/ 875030 w 4783690"/>
              <a:gd name="connsiteY4" fmla="*/ 985854 h 3137256"/>
              <a:gd name="connsiteX0" fmla="*/ 906407 w 4815067"/>
              <a:gd name="connsiteY0" fmla="*/ 985854 h 3135415"/>
              <a:gd name="connsiteX1" fmla="*/ 4815067 w 4815067"/>
              <a:gd name="connsiteY1" fmla="*/ 0 h 3135415"/>
              <a:gd name="connsiteX2" fmla="*/ 3956525 w 4815067"/>
              <a:gd name="connsiteY2" fmla="*/ 2114260 h 3135415"/>
              <a:gd name="connsiteX3" fmla="*/ 0 w 4815067"/>
              <a:gd name="connsiteY3" fmla="*/ 3135415 h 3135415"/>
              <a:gd name="connsiteX4" fmla="*/ 906407 w 4815067"/>
              <a:gd name="connsiteY4" fmla="*/ 985854 h 3135415"/>
              <a:gd name="connsiteX0" fmla="*/ 875562 w 4815067"/>
              <a:gd name="connsiteY0" fmla="*/ 1013280 h 3135415"/>
              <a:gd name="connsiteX1" fmla="*/ 4815067 w 4815067"/>
              <a:gd name="connsiteY1" fmla="*/ 0 h 3135415"/>
              <a:gd name="connsiteX2" fmla="*/ 3956525 w 4815067"/>
              <a:gd name="connsiteY2" fmla="*/ 2114260 h 3135415"/>
              <a:gd name="connsiteX3" fmla="*/ 0 w 4815067"/>
              <a:gd name="connsiteY3" fmla="*/ 3135415 h 3135415"/>
              <a:gd name="connsiteX4" fmla="*/ 875562 w 4815067"/>
              <a:gd name="connsiteY4" fmla="*/ 1013280 h 3135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5067" h="3135415">
                <a:moveTo>
                  <a:pt x="875562" y="1013280"/>
                </a:moveTo>
                <a:lnTo>
                  <a:pt x="4815067" y="0"/>
                </a:lnTo>
                <a:lnTo>
                  <a:pt x="3956525" y="2114260"/>
                </a:lnTo>
                <a:lnTo>
                  <a:pt x="0" y="3135415"/>
                </a:lnTo>
                <a:lnTo>
                  <a:pt x="875562" y="1013280"/>
                </a:lnTo>
                <a:close/>
              </a:path>
            </a:pathLst>
          </a:cu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36" name="Picture Placeholder 27"/>
          <p:cNvSpPr>
            <a:spLocks noGrp="1"/>
          </p:cNvSpPr>
          <p:nvPr>
            <p:ph type="pic" sz="quarter" idx="17"/>
          </p:nvPr>
        </p:nvSpPr>
        <p:spPr>
          <a:xfrm rot="2498534">
            <a:off x="-3270746" y="4893841"/>
            <a:ext cx="4807025" cy="3132514"/>
          </a:xfrm>
          <a:custGeom>
            <a:avLst/>
            <a:gdLst>
              <a:gd name="connsiteX0" fmla="*/ 0 w 2136775"/>
              <a:gd name="connsiteY0" fmla="*/ 0 h 2182812"/>
              <a:gd name="connsiteX1" fmla="*/ 2136775 w 2136775"/>
              <a:gd name="connsiteY1" fmla="*/ 0 h 2182812"/>
              <a:gd name="connsiteX2" fmla="*/ 2136775 w 2136775"/>
              <a:gd name="connsiteY2" fmla="*/ 2182812 h 2182812"/>
              <a:gd name="connsiteX3" fmla="*/ 0 w 2136775"/>
              <a:gd name="connsiteY3" fmla="*/ 2182812 h 2182812"/>
              <a:gd name="connsiteX4" fmla="*/ 0 w 2136775"/>
              <a:gd name="connsiteY4" fmla="*/ 0 h 2182812"/>
              <a:gd name="connsiteX0" fmla="*/ 3979756 w 6116531"/>
              <a:gd name="connsiteY0" fmla="*/ 0 h 5476736"/>
              <a:gd name="connsiteX1" fmla="*/ 6116531 w 6116531"/>
              <a:gd name="connsiteY1" fmla="*/ 0 h 5476736"/>
              <a:gd name="connsiteX2" fmla="*/ 6116531 w 6116531"/>
              <a:gd name="connsiteY2" fmla="*/ 2182812 h 5476736"/>
              <a:gd name="connsiteX3" fmla="*/ 0 w 6116531"/>
              <a:gd name="connsiteY3" fmla="*/ 5476736 h 5476736"/>
              <a:gd name="connsiteX4" fmla="*/ 3979756 w 6116531"/>
              <a:gd name="connsiteY4" fmla="*/ 0 h 5476736"/>
              <a:gd name="connsiteX0" fmla="*/ 3979756 w 6116531"/>
              <a:gd name="connsiteY0" fmla="*/ 0 h 5476736"/>
              <a:gd name="connsiteX1" fmla="*/ 6116531 w 6116531"/>
              <a:gd name="connsiteY1" fmla="*/ 0 h 5476736"/>
              <a:gd name="connsiteX2" fmla="*/ 3921717 w 6116531"/>
              <a:gd name="connsiteY2" fmla="*/ 4435547 h 5476736"/>
              <a:gd name="connsiteX3" fmla="*/ 0 w 6116531"/>
              <a:gd name="connsiteY3" fmla="*/ 5476736 h 5476736"/>
              <a:gd name="connsiteX4" fmla="*/ 3979756 w 6116531"/>
              <a:gd name="connsiteY4" fmla="*/ 0 h 5476736"/>
              <a:gd name="connsiteX0" fmla="*/ 3979756 w 4772224"/>
              <a:gd name="connsiteY0" fmla="*/ 0 h 5476736"/>
              <a:gd name="connsiteX1" fmla="*/ 4772224 w 4772224"/>
              <a:gd name="connsiteY1" fmla="*/ 2362421 h 5476736"/>
              <a:gd name="connsiteX2" fmla="*/ 3921717 w 4772224"/>
              <a:gd name="connsiteY2" fmla="*/ 4435547 h 5476736"/>
              <a:gd name="connsiteX3" fmla="*/ 0 w 4772224"/>
              <a:gd name="connsiteY3" fmla="*/ 5476736 h 5476736"/>
              <a:gd name="connsiteX4" fmla="*/ 3979756 w 4772224"/>
              <a:gd name="connsiteY4" fmla="*/ 0 h 5476736"/>
              <a:gd name="connsiteX0" fmla="*/ 875030 w 4772224"/>
              <a:gd name="connsiteY0" fmla="*/ 962913 h 3114315"/>
              <a:gd name="connsiteX1" fmla="*/ 4772224 w 4772224"/>
              <a:gd name="connsiteY1" fmla="*/ 0 h 3114315"/>
              <a:gd name="connsiteX2" fmla="*/ 3921717 w 4772224"/>
              <a:gd name="connsiteY2" fmla="*/ 2073126 h 3114315"/>
              <a:gd name="connsiteX3" fmla="*/ 0 w 4772224"/>
              <a:gd name="connsiteY3" fmla="*/ 3114315 h 3114315"/>
              <a:gd name="connsiteX4" fmla="*/ 875030 w 4772224"/>
              <a:gd name="connsiteY4" fmla="*/ 962913 h 3114315"/>
              <a:gd name="connsiteX0" fmla="*/ 896659 w 4772224"/>
              <a:gd name="connsiteY0" fmla="*/ 1015908 h 3114315"/>
              <a:gd name="connsiteX1" fmla="*/ 4772224 w 4772224"/>
              <a:gd name="connsiteY1" fmla="*/ 0 h 3114315"/>
              <a:gd name="connsiteX2" fmla="*/ 3921717 w 4772224"/>
              <a:gd name="connsiteY2" fmla="*/ 2073126 h 3114315"/>
              <a:gd name="connsiteX3" fmla="*/ 0 w 4772224"/>
              <a:gd name="connsiteY3" fmla="*/ 3114315 h 3114315"/>
              <a:gd name="connsiteX4" fmla="*/ 896659 w 4772224"/>
              <a:gd name="connsiteY4" fmla="*/ 1015908 h 3114315"/>
              <a:gd name="connsiteX0" fmla="*/ 868181 w 4743746"/>
              <a:gd name="connsiteY0" fmla="*/ 1015908 h 3127231"/>
              <a:gd name="connsiteX1" fmla="*/ 4743746 w 4743746"/>
              <a:gd name="connsiteY1" fmla="*/ 0 h 3127231"/>
              <a:gd name="connsiteX2" fmla="*/ 3893239 w 4743746"/>
              <a:gd name="connsiteY2" fmla="*/ 2073126 h 3127231"/>
              <a:gd name="connsiteX3" fmla="*/ 0 w 4743746"/>
              <a:gd name="connsiteY3" fmla="*/ 3127231 h 3127231"/>
              <a:gd name="connsiteX4" fmla="*/ 868181 w 4743746"/>
              <a:gd name="connsiteY4" fmla="*/ 1015908 h 3127231"/>
              <a:gd name="connsiteX0" fmla="*/ 868181 w 4743746"/>
              <a:gd name="connsiteY0" fmla="*/ 1015908 h 3127231"/>
              <a:gd name="connsiteX1" fmla="*/ 4743746 w 4743746"/>
              <a:gd name="connsiteY1" fmla="*/ 0 h 3127231"/>
              <a:gd name="connsiteX2" fmla="*/ 3933586 w 4743746"/>
              <a:gd name="connsiteY2" fmla="*/ 2113725 h 3127231"/>
              <a:gd name="connsiteX3" fmla="*/ 0 w 4743746"/>
              <a:gd name="connsiteY3" fmla="*/ 3127231 h 3127231"/>
              <a:gd name="connsiteX4" fmla="*/ 868181 w 4743746"/>
              <a:gd name="connsiteY4" fmla="*/ 1015908 h 3127231"/>
              <a:gd name="connsiteX0" fmla="*/ 868181 w 4807025"/>
              <a:gd name="connsiteY0" fmla="*/ 1021191 h 3132514"/>
              <a:gd name="connsiteX1" fmla="*/ 4807025 w 4807025"/>
              <a:gd name="connsiteY1" fmla="*/ 0 h 3132514"/>
              <a:gd name="connsiteX2" fmla="*/ 3933586 w 4807025"/>
              <a:gd name="connsiteY2" fmla="*/ 2119008 h 3132514"/>
              <a:gd name="connsiteX3" fmla="*/ 0 w 4807025"/>
              <a:gd name="connsiteY3" fmla="*/ 3132514 h 3132514"/>
              <a:gd name="connsiteX4" fmla="*/ 868181 w 4807025"/>
              <a:gd name="connsiteY4" fmla="*/ 1021191 h 313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7025" h="3132514">
                <a:moveTo>
                  <a:pt x="868181" y="1021191"/>
                </a:moveTo>
                <a:lnTo>
                  <a:pt x="4807025" y="0"/>
                </a:lnTo>
                <a:lnTo>
                  <a:pt x="3933586" y="2119008"/>
                </a:lnTo>
                <a:lnTo>
                  <a:pt x="0" y="3132514"/>
                </a:lnTo>
                <a:lnTo>
                  <a:pt x="868181" y="1021191"/>
                </a:lnTo>
                <a:close/>
              </a:path>
            </a:pathLst>
          </a:cu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65466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7999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860425" y="5095875"/>
            <a:ext cx="1196975" cy="1196975"/>
          </a:xfrm>
          <a:prstGeom prst="ellipse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34054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204913" y="1611313"/>
            <a:ext cx="5486400" cy="34099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98866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708650" y="1287462"/>
            <a:ext cx="5661025" cy="3830638"/>
          </a:xfrm>
          <a:custGeom>
            <a:avLst/>
            <a:gdLst>
              <a:gd name="connsiteX0" fmla="*/ 0 w 3556000"/>
              <a:gd name="connsiteY0" fmla="*/ 0 h 2249488"/>
              <a:gd name="connsiteX1" fmla="*/ 3556000 w 3556000"/>
              <a:gd name="connsiteY1" fmla="*/ 0 h 2249488"/>
              <a:gd name="connsiteX2" fmla="*/ 3556000 w 3556000"/>
              <a:gd name="connsiteY2" fmla="*/ 2249488 h 2249488"/>
              <a:gd name="connsiteX3" fmla="*/ 0 w 3556000"/>
              <a:gd name="connsiteY3" fmla="*/ 2249488 h 2249488"/>
              <a:gd name="connsiteX4" fmla="*/ 0 w 3556000"/>
              <a:gd name="connsiteY4" fmla="*/ 0 h 2249488"/>
              <a:gd name="connsiteX0" fmla="*/ 0 w 3598863"/>
              <a:gd name="connsiteY0" fmla="*/ 0 h 2459038"/>
              <a:gd name="connsiteX1" fmla="*/ 3598863 w 3598863"/>
              <a:gd name="connsiteY1" fmla="*/ 209550 h 2459038"/>
              <a:gd name="connsiteX2" fmla="*/ 3598863 w 3598863"/>
              <a:gd name="connsiteY2" fmla="*/ 2459038 h 2459038"/>
              <a:gd name="connsiteX3" fmla="*/ 42863 w 3598863"/>
              <a:gd name="connsiteY3" fmla="*/ 2459038 h 2459038"/>
              <a:gd name="connsiteX4" fmla="*/ 0 w 3598863"/>
              <a:gd name="connsiteY4" fmla="*/ 0 h 2459038"/>
              <a:gd name="connsiteX0" fmla="*/ 0 w 4070350"/>
              <a:gd name="connsiteY0" fmla="*/ 242888 h 2701926"/>
              <a:gd name="connsiteX1" fmla="*/ 4070350 w 4070350"/>
              <a:gd name="connsiteY1" fmla="*/ 0 h 2701926"/>
              <a:gd name="connsiteX2" fmla="*/ 3598863 w 4070350"/>
              <a:gd name="connsiteY2" fmla="*/ 2701926 h 2701926"/>
              <a:gd name="connsiteX3" fmla="*/ 42863 w 4070350"/>
              <a:gd name="connsiteY3" fmla="*/ 2701926 h 2701926"/>
              <a:gd name="connsiteX4" fmla="*/ 0 w 4070350"/>
              <a:gd name="connsiteY4" fmla="*/ 242888 h 2701926"/>
              <a:gd name="connsiteX0" fmla="*/ 0 w 4822825"/>
              <a:gd name="connsiteY0" fmla="*/ 709613 h 3168651"/>
              <a:gd name="connsiteX1" fmla="*/ 4822825 w 4822825"/>
              <a:gd name="connsiteY1" fmla="*/ 0 h 3168651"/>
              <a:gd name="connsiteX2" fmla="*/ 3598863 w 4822825"/>
              <a:gd name="connsiteY2" fmla="*/ 3168651 h 3168651"/>
              <a:gd name="connsiteX3" fmla="*/ 42863 w 4822825"/>
              <a:gd name="connsiteY3" fmla="*/ 3168651 h 3168651"/>
              <a:gd name="connsiteX4" fmla="*/ 0 w 4822825"/>
              <a:gd name="connsiteY4" fmla="*/ 709613 h 3168651"/>
              <a:gd name="connsiteX0" fmla="*/ 0 w 4822825"/>
              <a:gd name="connsiteY0" fmla="*/ 709613 h 3759201"/>
              <a:gd name="connsiteX1" fmla="*/ 4822825 w 4822825"/>
              <a:gd name="connsiteY1" fmla="*/ 0 h 3759201"/>
              <a:gd name="connsiteX2" fmla="*/ 4065588 w 4822825"/>
              <a:gd name="connsiteY2" fmla="*/ 3759201 h 3759201"/>
              <a:gd name="connsiteX3" fmla="*/ 42863 w 4822825"/>
              <a:gd name="connsiteY3" fmla="*/ 3168651 h 3759201"/>
              <a:gd name="connsiteX4" fmla="*/ 0 w 4822825"/>
              <a:gd name="connsiteY4" fmla="*/ 709613 h 3759201"/>
              <a:gd name="connsiteX0" fmla="*/ 838200 w 5661025"/>
              <a:gd name="connsiteY0" fmla="*/ 709613 h 3830638"/>
              <a:gd name="connsiteX1" fmla="*/ 5661025 w 5661025"/>
              <a:gd name="connsiteY1" fmla="*/ 0 h 3830638"/>
              <a:gd name="connsiteX2" fmla="*/ 4903788 w 5661025"/>
              <a:gd name="connsiteY2" fmla="*/ 3759201 h 3830638"/>
              <a:gd name="connsiteX3" fmla="*/ 0 w 5661025"/>
              <a:gd name="connsiteY3" fmla="*/ 3830638 h 3830638"/>
              <a:gd name="connsiteX4" fmla="*/ 838200 w 5661025"/>
              <a:gd name="connsiteY4" fmla="*/ 709613 h 383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1025" h="3830638">
                <a:moveTo>
                  <a:pt x="838200" y="709613"/>
                </a:moveTo>
                <a:lnTo>
                  <a:pt x="5661025" y="0"/>
                </a:lnTo>
                <a:lnTo>
                  <a:pt x="4903788" y="3759201"/>
                </a:lnTo>
                <a:lnTo>
                  <a:pt x="0" y="3830638"/>
                </a:lnTo>
                <a:lnTo>
                  <a:pt x="838200" y="709613"/>
                </a:lnTo>
                <a:close/>
              </a:path>
            </a:pathLst>
          </a:cu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93192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900113" y="1901825"/>
            <a:ext cx="2208212" cy="3856038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4427538"/>
            <a:ext cx="12188409" cy="244041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2573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785476" y="3832733"/>
            <a:ext cx="5070296" cy="1586431"/>
          </a:xfrm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3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ctrTitle"/>
          </p:nvPr>
        </p:nvSpPr>
        <p:spPr>
          <a:xfrm>
            <a:off x="515357" y="466664"/>
            <a:ext cx="11160705" cy="48348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3" name="Subtitle 2"/>
          <p:cNvSpPr>
            <a:spLocks noGrp="1"/>
          </p:cNvSpPr>
          <p:nvPr>
            <p:ph type="subTitle" idx="1"/>
          </p:nvPr>
        </p:nvSpPr>
        <p:spPr>
          <a:xfrm>
            <a:off x="515358" y="962313"/>
            <a:ext cx="11160705" cy="358487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46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ctrTitle"/>
          </p:nvPr>
        </p:nvSpPr>
        <p:spPr>
          <a:xfrm>
            <a:off x="515357" y="466664"/>
            <a:ext cx="11160705" cy="48348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" name="Subtitle 2"/>
          <p:cNvSpPr>
            <a:spLocks noGrp="1"/>
          </p:cNvSpPr>
          <p:nvPr>
            <p:ph type="subTitle" idx="1"/>
          </p:nvPr>
        </p:nvSpPr>
        <p:spPr>
          <a:xfrm>
            <a:off x="515358" y="962313"/>
            <a:ext cx="11160705" cy="599281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51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4E820E-DD93-356D-34EF-C4FE509448D1}"/>
              </a:ext>
            </a:extLst>
          </p:cNvPr>
          <p:cNvSpPr/>
          <p:nvPr userDrawn="1"/>
        </p:nvSpPr>
        <p:spPr>
          <a:xfrm>
            <a:off x="6148388" y="4452938"/>
            <a:ext cx="5383212" cy="79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9" name="Title 1"/>
          <p:cNvSpPr>
            <a:spLocks noGrp="1"/>
          </p:cNvSpPr>
          <p:nvPr>
            <p:ph type="ctrTitle"/>
          </p:nvPr>
        </p:nvSpPr>
        <p:spPr>
          <a:xfrm>
            <a:off x="515357" y="466664"/>
            <a:ext cx="11160705" cy="48348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3" name="Subtitle 2"/>
          <p:cNvSpPr>
            <a:spLocks noGrp="1"/>
          </p:cNvSpPr>
          <p:nvPr>
            <p:ph type="subTitle" idx="1"/>
          </p:nvPr>
        </p:nvSpPr>
        <p:spPr>
          <a:xfrm>
            <a:off x="515358" y="962313"/>
            <a:ext cx="11160705" cy="358487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148439" y="2245837"/>
            <a:ext cx="5382782" cy="2207764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5247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15357" y="466664"/>
            <a:ext cx="11160705" cy="48348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15358" y="962313"/>
            <a:ext cx="11160705" cy="358487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4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15357" y="466664"/>
            <a:ext cx="11160705" cy="48348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15358" y="962313"/>
            <a:ext cx="11160705" cy="358487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511300" y="1908175"/>
            <a:ext cx="1390650" cy="1392238"/>
          </a:xfrm>
          <a:prstGeom prst="ellipse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147623" y="1908175"/>
            <a:ext cx="1390650" cy="1392238"/>
          </a:xfrm>
          <a:prstGeom prst="ellipse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6716169" y="1908175"/>
            <a:ext cx="1390650" cy="1392238"/>
          </a:xfrm>
          <a:prstGeom prst="ellipse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9284715" y="1908175"/>
            <a:ext cx="1390650" cy="1392238"/>
          </a:xfrm>
          <a:prstGeom prst="ellipse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709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15357" y="466664"/>
            <a:ext cx="11160705" cy="48348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15358" y="962313"/>
            <a:ext cx="11160705" cy="358487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699649" y="2089023"/>
            <a:ext cx="1589086" cy="1589087"/>
          </a:xfrm>
          <a:prstGeom prst="ellipse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902793" y="2089023"/>
            <a:ext cx="1589086" cy="1589087"/>
          </a:xfrm>
          <a:prstGeom prst="ellipse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5034643" y="1836058"/>
            <a:ext cx="2122242" cy="2122241"/>
          </a:xfrm>
          <a:prstGeom prst="ellipse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715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6FB40E1-1F3B-B8F2-8BA1-053C6B3D49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s-IS"/>
              <a:t>Click to edit Master title style</a:t>
            </a:r>
            <a:endParaRPr lang="en-GB" altLang="is-I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B75C4CA-B343-7591-FBD8-C2F212481B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s-IS"/>
              <a:t>Edit Master text styles</a:t>
            </a:r>
          </a:p>
          <a:p>
            <a:pPr lvl="1"/>
            <a:r>
              <a:rPr lang="en-US" altLang="is-IS"/>
              <a:t>Second level</a:t>
            </a:r>
          </a:p>
          <a:p>
            <a:pPr lvl="2"/>
            <a:r>
              <a:rPr lang="en-US" altLang="is-IS"/>
              <a:t>Third level</a:t>
            </a:r>
          </a:p>
          <a:p>
            <a:pPr lvl="3"/>
            <a:r>
              <a:rPr lang="en-US" altLang="is-IS"/>
              <a:t>Fourth level</a:t>
            </a:r>
          </a:p>
          <a:p>
            <a:pPr lvl="4"/>
            <a:r>
              <a:rPr lang="en-US" altLang="is-IS"/>
              <a:t>Fifth level</a:t>
            </a:r>
            <a:endParaRPr lang="en-GB" alt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49553-88D2-4865-9DF0-D5872BAD0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29292"/>
                </a:solidFill>
              </a:defRPr>
            </a:lvl1pPr>
          </a:lstStyle>
          <a:p>
            <a:pPr>
              <a:defRPr/>
            </a:pPr>
            <a:fld id="{E3DAEFFB-BB23-4017-8110-084C88C4B14D}" type="datetimeFigureOut">
              <a:rPr lang="en-GB" altLang="is-IS"/>
              <a:pPr>
                <a:defRPr/>
              </a:pPr>
              <a:t>13/09/2023</a:t>
            </a:fld>
            <a:endParaRPr lang="en-GB" alt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E92FC-0C64-4A4F-BEC0-588950AF6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14847-A35C-4F42-8679-23E64E1D8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29292"/>
                </a:solidFill>
              </a:defRPr>
            </a:lvl1pPr>
          </a:lstStyle>
          <a:p>
            <a:fld id="{76D43090-7C44-4E0C-90EE-A2E35A630A72}" type="slidenum">
              <a:rPr lang="en-GB" altLang="is-IS"/>
              <a:pPr/>
              <a:t>‹#›</a:t>
            </a:fld>
            <a:endParaRPr lang="en-GB" alt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2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3" r:id="rId12"/>
    <p:sldLayoutId id="2147484184" r:id="rId13"/>
    <p:sldLayoutId id="2147484185" r:id="rId14"/>
    <p:sldLayoutId id="2147484186" r:id="rId15"/>
    <p:sldLayoutId id="2147484187" r:id="rId16"/>
    <p:sldLayoutId id="2147484188" r:id="rId17"/>
    <p:sldLayoutId id="2147484189" r:id="rId18"/>
    <p:sldLayoutId id="2147484190" r:id="rId19"/>
    <p:sldLayoutId id="2147484191" r:id="rId20"/>
    <p:sldLayoutId id="2147484192" r:id="rId21"/>
    <p:sldLayoutId id="2147484193" r:id="rId22"/>
    <p:sldLayoutId id="2147484194" r:id="rId23"/>
    <p:sldLayoutId id="2147484195" r:id="rId2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 Heavy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 Heavy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 Heavy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 Heavy" charset="0"/>
          <a:ea typeface="ＭＳ Ｐゴシック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21">
            <a:extLst>
              <a:ext uri="{FF2B5EF4-FFF2-40B4-BE49-F238E27FC236}">
                <a16:creationId xmlns:a16="http://schemas.microsoft.com/office/drawing/2014/main" id="{A5C86EE9-0FAE-0C23-FD77-A15CAB49B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529" y="903861"/>
            <a:ext cx="9316610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s-IS" sz="6600" b="1" err="1">
                <a:solidFill>
                  <a:schemeClr val="accent2"/>
                </a:solidFill>
              </a:rPr>
              <a:t>Kjarasamningur</a:t>
            </a:r>
            <a:r>
              <a:rPr lang="en-US" altLang="is-IS" sz="6600" b="1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s-IS" sz="3600" b="1" err="1">
                <a:solidFill>
                  <a:schemeClr val="accent2"/>
                </a:solidFill>
              </a:rPr>
              <a:t>Starfsgreinasambands</a:t>
            </a:r>
            <a:r>
              <a:rPr lang="en-US" altLang="is-IS" sz="3600" b="1">
                <a:solidFill>
                  <a:schemeClr val="accent2"/>
                </a:solidFill>
              </a:rPr>
              <a:t> Íslands og </a:t>
            </a:r>
            <a:r>
              <a:rPr lang="en-US" altLang="is-IS" sz="3600" b="1" err="1">
                <a:solidFill>
                  <a:schemeClr val="accent2"/>
                </a:solidFill>
              </a:rPr>
              <a:t>Sambands</a:t>
            </a:r>
            <a:r>
              <a:rPr lang="en-US" altLang="is-IS" sz="3600" b="1">
                <a:solidFill>
                  <a:schemeClr val="accent2"/>
                </a:solidFill>
              </a:rPr>
              <a:t> </a:t>
            </a:r>
            <a:r>
              <a:rPr lang="en-US" altLang="is-IS" sz="3600" b="1" err="1">
                <a:solidFill>
                  <a:schemeClr val="accent2"/>
                </a:solidFill>
              </a:rPr>
              <a:t>íslenskra</a:t>
            </a:r>
            <a:r>
              <a:rPr lang="en-US" altLang="is-IS" sz="3600" b="1">
                <a:solidFill>
                  <a:schemeClr val="accent2"/>
                </a:solidFill>
              </a:rPr>
              <a:t> </a:t>
            </a:r>
            <a:r>
              <a:rPr lang="en-US" altLang="is-IS" sz="3600" b="1" err="1">
                <a:solidFill>
                  <a:schemeClr val="accent2"/>
                </a:solidFill>
              </a:rPr>
              <a:t>sveitarfélaga</a:t>
            </a:r>
            <a:endParaRPr lang="en-US" altLang="is-IS" sz="3600" b="1">
              <a:solidFill>
                <a:schemeClr val="accent2"/>
              </a:solidFill>
            </a:endParaRPr>
          </a:p>
        </p:txBody>
      </p:sp>
      <p:sp>
        <p:nvSpPr>
          <p:cNvPr id="25603" name="Subtitle 1">
            <a:extLst>
              <a:ext uri="{FF2B5EF4-FFF2-40B4-BE49-F238E27FC236}">
                <a16:creationId xmlns:a16="http://schemas.microsoft.com/office/drawing/2014/main" id="{CBBD4A6C-2E99-4B3C-B7AA-DC396B69CC7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181529" y="3429000"/>
            <a:ext cx="8621391" cy="63900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is-IS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</a:t>
            </a:r>
            <a:r>
              <a:rPr lang="is-IS" altLang="is-IS" b="1" err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ramlenging</a:t>
            </a:r>
            <a:r>
              <a:rPr lang="is-IS" altLang="is-IS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frá 1. október 2023 til 31. mars 2024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Viðbótarlaun</a:t>
            </a:r>
            <a:r>
              <a:rPr lang="en-US" altLang="is-IS" sz="3600" b="1">
                <a:ea typeface="ＭＳ Ｐゴシック" panose="020B0600070205080204" pitchFamily="34" charset="-128"/>
              </a:rPr>
              <a:t> á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einstök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starfsheiti</a:t>
            </a:r>
            <a:r>
              <a:rPr lang="en-US" altLang="is-IS" sz="3600" b="1">
                <a:ea typeface="ＭＳ Ｐゴシック" panose="020B0600070205080204" pitchFamily="34" charset="-128"/>
              </a:rPr>
              <a:t> í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heimaþjónustu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11221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G</a:t>
            </a:r>
            <a:r>
              <a:rPr lang="is-IS" sz="280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ildir</a:t>
            </a: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frá 1. október 2023.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Greiðist eingöngu starfsfólki í föstu starfshlutfalli í dagvinnu.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7212-CF33-A5A5-C6F6-9DFE98923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35" y="3263193"/>
            <a:ext cx="11493130" cy="27237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427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Viðbótarlaun</a:t>
            </a:r>
            <a:r>
              <a:rPr lang="en-US" altLang="is-IS" sz="3600" b="1">
                <a:ea typeface="ＭＳ Ｐゴシック" panose="020B0600070205080204" pitchFamily="34" charset="-128"/>
              </a:rPr>
              <a:t> á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einstök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starfsheiti</a:t>
            </a:r>
            <a:r>
              <a:rPr lang="en-US" altLang="is-IS" sz="3600" b="1">
                <a:ea typeface="ＭＳ Ｐゴシック" panose="020B0600070205080204" pitchFamily="34" charset="-128"/>
              </a:rPr>
              <a:t> 1/2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331991"/>
            <a:ext cx="10904154" cy="42718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4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Greiðslan er föst mánaðarleg fjárhæð, þar meðtalið í orlofi, miðað við starfshlutfall og tekur ekki hækkunum á samningstímanum. Orlofslaun teljast innifalin í ofangreindum fjárhæðum.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4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Greiðslur skv. ofangreindu falla niður í lok samningstímans, þann 31. mars 2024, án frekari fyrirvara, en þó þannig að greiðslur haldast í samræmi við framkvæmd þar til gengið hefur verið frá nýjum kjarasamningi milli aðila.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4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Persónuálag samkvæmt gr. 10.2.1, starfsþróunarnámskeið, gr. 10.2.3, menntun á framhaldsskólastigi, og gr. 10.2.4, meistarabréf, getur að hámarki orðið 6%. Persónuálag vegna símenntunar og starfsreynslu skv. gr. 10.2.2 er óbreytt.</a:t>
            </a:r>
          </a:p>
        </p:txBody>
      </p:sp>
    </p:spTree>
    <p:extLst>
      <p:ext uri="{BB962C8B-B14F-4D97-AF65-F5344CB8AC3E}">
        <p14:creationId xmlns:p14="http://schemas.microsoft.com/office/powerpoint/2010/main" val="3061949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Viðbótarlaun</a:t>
            </a:r>
            <a:r>
              <a:rPr lang="en-US" altLang="is-IS" sz="3600" b="1">
                <a:ea typeface="ＭＳ Ｐゴシック" panose="020B0600070205080204" pitchFamily="34" charset="-128"/>
              </a:rPr>
              <a:t> á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einstök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starfsheiti</a:t>
            </a:r>
            <a:r>
              <a:rPr lang="en-US" altLang="is-IS" sz="3600" b="1">
                <a:ea typeface="ＭＳ Ｐゴシック" panose="020B0600070205080204" pitchFamily="34" charset="-128"/>
              </a:rPr>
              <a:t> 2/2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4925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Velji starfsmaður sem fær greitt persónuálag skv. gr. 10.2.5 að fá ofangreind viðbótarlaun, falla niður greiðslur samkvæmt gr. 10.2.5.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Áður en til greiðslu viðbótarlauna kemur skal starfsfólk sem notið hefur fastra greiðslna s.s. yfirvinnu vegna ótekinna matar- og kaffitíma, skrifa undir yfirlýsingu um afsal þeirra eða sveitarfélag/launagreiðandi hafa sagt þeim upp.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Fái starfsheiti endurmat/endurskoðun til breytingar á stigaröðun í starfsmati mun samstarfsnefnd aðila taka upphæðir viðbótarlauna til endurskoðunar.</a:t>
            </a:r>
          </a:p>
        </p:txBody>
      </p:sp>
    </p:spTree>
    <p:extLst>
      <p:ext uri="{BB962C8B-B14F-4D97-AF65-F5344CB8AC3E}">
        <p14:creationId xmlns:p14="http://schemas.microsoft.com/office/powerpoint/2010/main" val="3233383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Sérstakar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greiðslur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lægstu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launa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4016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 b="1" kern="0">
                <a:effectLst/>
                <a:latin typeface="+mn-lt"/>
                <a:cs typeface="Calibri" panose="020F0502020204030204" pitchFamily="34" charset="0"/>
              </a:rPr>
              <a:t>Úr fundargerð samstarfsnefndar </a:t>
            </a:r>
            <a:r>
              <a:rPr lang="is-IS" sz="2800" b="1"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Sambands íslenskra</a:t>
            </a:r>
            <a:br>
              <a:rPr lang="is-IS" sz="2800" b="1"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s-IS" sz="2800" b="1"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sveitarfélaga og </a:t>
            </a:r>
            <a:r>
              <a:rPr lang="is-IS" sz="2800" b="1"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is-IS" sz="2800" b="1"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ðildarfélaga SGS frá 12. september 2023</a:t>
            </a:r>
            <a:endParaRPr lang="is-IS" sz="280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Samkomulag Sambands íslenskra sveitarfélaga og Starfsgreinasambands Íslands um sérstakar greiðslur sem gilda frá 1. apríl 2023.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Aðilar eru sammála um eftirfarandi sérstakar greiðslur til hækkunar lægstu launa. Yfirlit yfir fjárhæðir er á starfsmatsstigabilum og verður eftirfarandi frá 1. apríl 2023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1A03FD09-DA51-B07D-8CB3-BBDDF317D2B9}"/>
              </a:ext>
            </a:extLst>
          </p:cNvPr>
          <p:cNvSpPr/>
          <p:nvPr/>
        </p:nvSpPr>
        <p:spPr>
          <a:xfrm rot="16200000">
            <a:off x="10776129" y="4716299"/>
            <a:ext cx="381000" cy="94185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6488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C7EDBA2-3880-C660-59FD-C292390CF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529944"/>
              </p:ext>
            </p:extLst>
          </p:nvPr>
        </p:nvGraphicFramePr>
        <p:xfrm>
          <a:off x="330586" y="160639"/>
          <a:ext cx="11531900" cy="643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1219">
                  <a:extLst>
                    <a:ext uri="{9D8B030D-6E8A-4147-A177-3AD203B41FA5}">
                      <a16:colId xmlns:a16="http://schemas.microsoft.com/office/drawing/2014/main" val="1403003932"/>
                    </a:ext>
                  </a:extLst>
                </a:gridCol>
                <a:gridCol w="2752308">
                  <a:extLst>
                    <a:ext uri="{9D8B030D-6E8A-4147-A177-3AD203B41FA5}">
                      <a16:colId xmlns:a16="http://schemas.microsoft.com/office/drawing/2014/main" val="1956946185"/>
                    </a:ext>
                  </a:extLst>
                </a:gridCol>
                <a:gridCol w="2312503">
                  <a:extLst>
                    <a:ext uri="{9D8B030D-6E8A-4147-A177-3AD203B41FA5}">
                      <a16:colId xmlns:a16="http://schemas.microsoft.com/office/drawing/2014/main" val="1641098031"/>
                    </a:ext>
                  </a:extLst>
                </a:gridCol>
                <a:gridCol w="2855870">
                  <a:extLst>
                    <a:ext uri="{9D8B030D-6E8A-4147-A177-3AD203B41FA5}">
                      <a16:colId xmlns:a16="http://schemas.microsoft.com/office/drawing/2014/main" val="526984016"/>
                    </a:ext>
                  </a:extLst>
                </a:gridCol>
              </a:tblGrid>
              <a:tr h="483645">
                <a:tc gridSpan="4">
                  <a:txBody>
                    <a:bodyPr/>
                    <a:lstStyle/>
                    <a:p>
                      <a:pPr algn="ctr"/>
                      <a:r>
                        <a:rPr lang="is-IS" sz="3200">
                          <a:effectLst/>
                          <a:latin typeface="+mj-lt"/>
                          <a:cs typeface="Calibri" panose="020F0502020204030204" pitchFamily="34" charset="0"/>
                        </a:rPr>
                        <a:t>Sérstakar greiðslur lægstu launa</a:t>
                      </a:r>
                      <a:endParaRPr lang="is-IS" sz="3200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201730"/>
                  </a:ext>
                </a:extLst>
              </a:tr>
              <a:tr h="348795">
                <a:tc gridSpan="4">
                  <a:txBody>
                    <a:bodyPr/>
                    <a:lstStyle/>
                    <a:p>
                      <a:pPr algn="ctr"/>
                      <a:r>
                        <a:rPr lang="is-IS" sz="2400" b="1">
                          <a:effectLst/>
                          <a:latin typeface="+mj-lt"/>
                          <a:cs typeface="Calibri" panose="020F0502020204030204" pitchFamily="34" charset="0"/>
                        </a:rPr>
                        <a:t>Gildir frá 1. apríl 2023 til 31. mars 2024</a:t>
                      </a:r>
                      <a:endParaRPr lang="is-IS" sz="2400" b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418095"/>
                  </a:ext>
                </a:extLst>
              </a:tr>
              <a:tr h="697590">
                <a:tc>
                  <a:txBody>
                    <a:bodyPr/>
                    <a:lstStyle/>
                    <a:p>
                      <a:pPr algn="ctr"/>
                      <a:r>
                        <a:rPr lang="is-IS" sz="2000" b="1">
                          <a:effectLst/>
                          <a:latin typeface="+mn-lt"/>
                          <a:cs typeface="Calibri" panose="020F0502020204030204" pitchFamily="34" charset="0"/>
                        </a:rPr>
                        <a:t>Starf með starfsmatsstig frá</a:t>
                      </a:r>
                      <a:endParaRPr lang="is-IS" sz="2000" b="1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Starfsmatsstig til</a:t>
                      </a:r>
                      <a:endParaRPr lang="is-IS" sz="2000" b="1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 b="1">
                          <a:effectLst/>
                          <a:latin typeface="+mn-lt"/>
                          <a:cs typeface="Calibri" panose="020F0502020204030204" pitchFamily="34" charset="0"/>
                        </a:rPr>
                        <a:t>Launaflokkar</a:t>
                      </a:r>
                      <a:endParaRPr lang="is-IS" sz="2000" b="1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 b="1">
                          <a:effectLst/>
                          <a:latin typeface="+mn-lt"/>
                          <a:cs typeface="Calibri" panose="020F0502020204030204" pitchFamily="34" charset="0"/>
                        </a:rPr>
                        <a:t>Sérstök greiðsla á mánuði verður:</a:t>
                      </a:r>
                      <a:endParaRPr lang="is-IS" sz="2000" b="1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45602333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265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274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117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19,500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21420438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275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284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118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19,500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47448814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285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294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119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19,500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80387032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295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304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120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19,500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89616883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305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314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121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19,500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46939702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315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324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122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19,500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17816247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325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334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123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19,500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48012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335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344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124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19,500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78904226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345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354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125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17,750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79506579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355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363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126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15,600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31168059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364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372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127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11,700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53136141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373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381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128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9,750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52803387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382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390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129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5,850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2215"/>
                  </a:ext>
                </a:extLst>
              </a:tr>
              <a:tr h="348795"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391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399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>
                          <a:effectLst/>
                          <a:latin typeface="+mn-lt"/>
                          <a:cs typeface="Calibri" panose="020F0502020204030204" pitchFamily="34" charset="0"/>
                        </a:rPr>
                        <a:t>130</a:t>
                      </a:r>
                      <a:endParaRPr lang="is-IS" sz="200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0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2,600</a:t>
                      </a:r>
                      <a:endParaRPr lang="is-IS" sz="20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4628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395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Sérstakar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greiðslur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lægstu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launa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4016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Greiðslan er föst fjárhæð miðað við starfshlutfall, óháð einstaklingsbundnum launamyndunarþáttum, og tekur ekki hækkunum á samningstímanum. 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Orlofslaun teljast innifalin í ofangreindum fjárhæðum. 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Greiðslur skv. ofangreindu falla niður í lok samningstímans, þann 31. mars 2024, án frekari fyrirvara, en þó þannig að greiðslur haldast í samræmi við framkvæmd þar til gengið hefur verið frá nýjum kjarasamningi milli aðila. </a:t>
            </a:r>
          </a:p>
        </p:txBody>
      </p:sp>
    </p:spTree>
    <p:extLst>
      <p:ext uri="{BB962C8B-B14F-4D97-AF65-F5344CB8AC3E}">
        <p14:creationId xmlns:p14="http://schemas.microsoft.com/office/powerpoint/2010/main" val="2610204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Sérstakar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greiðslur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lægstu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launa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4016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Fái starf endurmat/endurskoðun til hærri stigaröðunar og/eða ef breyting verður á starfsheitum/ráðningarkjörum starfsfólks á ofangreindum stigabilum, þannig að launaröðun taki mið af hærri stigaröðun, tekur greiðsla breytingum í samræmi við breytt stigabil. 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Nái stigaröðun starfs hærri stigaröðun en 399 starfsmatsstigum falla greiðslur skv. ofangreindu niður.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is-IS" sz="2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1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665534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Vaktaálag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15937" y="1480275"/>
            <a:ext cx="10904154" cy="4990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Samkomulag um breytingar á fylgiskjali 3 í kjarasamningum aðila 2019 til 2023 á eftirtöldum greinum:</a:t>
            </a:r>
          </a:p>
          <a:p>
            <a:pPr marL="914400" lvl="1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1.6.1. (Vaktaálag)</a:t>
            </a:r>
          </a:p>
          <a:p>
            <a:pPr marL="914400" lvl="1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1.6.2. (Vaktaálag á bakvaktir)</a:t>
            </a:r>
          </a:p>
          <a:p>
            <a:pPr marL="914400" lvl="1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2.6.10 (Vaktahvati)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Samið var um þetta í samstarfsnefnd 25. apríl og átti að gilda út september 2023.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Nú er þetta komið inn í samningstextann og gildir út mars 2024.</a:t>
            </a:r>
          </a:p>
          <a:p>
            <a:pPr>
              <a:lnSpc>
                <a:spcPct val="107000"/>
              </a:lnSpc>
              <a:spcAft>
                <a:spcPts val="1000"/>
              </a:spcAft>
            </a:pPr>
            <a:endParaRPr lang="is-IS" sz="2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167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3B6FDBB7-B39A-D15F-733C-F40D4AEDB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213167"/>
              </p:ext>
            </p:extLst>
          </p:nvPr>
        </p:nvGraphicFramePr>
        <p:xfrm>
          <a:off x="3781169" y="111210"/>
          <a:ext cx="8218488" cy="662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4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834">
                <a:tc gridSpan="2">
                  <a:txBody>
                    <a:bodyPr/>
                    <a:lstStyle/>
                    <a:p>
                      <a:r>
                        <a:rPr lang="is-IS" altLang="is-IS" sz="4400">
                          <a:cs typeface="Times New Roman" panose="02020603050405020304" pitchFamily="18" charset="0"/>
                        </a:rPr>
                        <a:t>Álagsgreiðslur vegna </a:t>
                      </a:r>
                      <a:r>
                        <a:rPr lang="is-IS" altLang="is-IS" sz="440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vakta </a:t>
                      </a:r>
                      <a:endParaRPr lang="is-IS" sz="4400" baseline="0">
                        <a:solidFill>
                          <a:schemeClr val="bg1"/>
                        </a:solidFill>
                      </a:endParaRPr>
                    </a:p>
                  </a:txBody>
                  <a:tcPr marL="91421" marR="91421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33,33%</a:t>
                      </a:r>
                      <a:endParaRPr lang="is-IS" sz="2400"/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kl. 17:00 – 24:00 mánudaga til fimmtudaga</a:t>
                      </a:r>
                      <a:endParaRPr lang="is-IS" sz="2400"/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55,00%</a:t>
                      </a:r>
                      <a:endParaRPr lang="is-IS" sz="2400"/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kl. 17:00 – 24:00 föstudaga</a:t>
                      </a:r>
                      <a:endParaRPr lang="is-IS" sz="2400"/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65,00%</a:t>
                      </a:r>
                      <a:endParaRPr lang="is-IS" sz="2400"/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kl. 00:00 – 08:00 þriðjudaga til föstudaga</a:t>
                      </a:r>
                      <a:endParaRPr lang="is-IS" sz="2400"/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100"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55,00%</a:t>
                      </a:r>
                      <a:endParaRPr lang="is-IS" sz="2400"/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is-IS" sz="2400">
                          <a:cs typeface="Times New Roman" panose="02020603050405020304" pitchFamily="18" charset="0"/>
                        </a:rPr>
                        <a:t>kl. 08:00 - 24:00 laugardaga, sunnudaga og sérstaka frídaga </a:t>
                      </a:r>
                      <a:endParaRPr lang="is-IS" sz="2400"/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9100"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75,00%</a:t>
                      </a:r>
                      <a:endParaRPr lang="is-IS" sz="2400"/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is-IS" sz="2400">
                          <a:cs typeface="Times New Roman" panose="02020603050405020304" pitchFamily="18" charset="0"/>
                        </a:rPr>
                        <a:t>kl. 00:00 - 08:00 laugardaga, sunnudaga, mánudaga og sérstaka frídaga </a:t>
                      </a:r>
                      <a:endParaRPr lang="is-IS" sz="2400"/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2680622820"/>
                  </a:ext>
                </a:extLst>
              </a:tr>
              <a:tr h="1811634">
                <a:tc>
                  <a:txBody>
                    <a:bodyPr/>
                    <a:lstStyle/>
                    <a:p>
                      <a:r>
                        <a:rPr lang="is-IS" altLang="is-IS" sz="240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a:t>120,00%</a:t>
                      </a:r>
                      <a:endParaRPr lang="is-IS" sz="2400">
                        <a:solidFill>
                          <a:schemeClr val="tx1"/>
                        </a:solidFill>
                      </a:endParaRPr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r>
                        <a:rPr lang="is-IS" altLang="is-IS" sz="240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a:t>kl. 00:00 - 24:00 stórhátíðardaga sbr. gr. 2.1.4.3, þó þannig að frá kl. 16:00 - 24:00 á aðfangadag og gamlársdag og kl. 00:00 – 08:00 á jóladag og nýársdag er 165,00% álag.</a:t>
                      </a:r>
                      <a:endParaRPr lang="is-IS" sz="2400">
                        <a:solidFill>
                          <a:schemeClr val="tx1"/>
                        </a:solidFill>
                      </a:endParaRPr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834">
                <a:tc gridSpan="2">
                  <a:txBody>
                    <a:bodyPr/>
                    <a:lstStyle/>
                    <a:p>
                      <a:r>
                        <a:rPr lang="is-IS" altLang="is-IS"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Brot úr klst. Greiðist hlutfallslega</a:t>
                      </a:r>
                      <a:endParaRPr lang="is-IS"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1" marR="91421"/>
                </a:tc>
                <a:tc hMerge="1">
                  <a:txBody>
                    <a:bodyPr/>
                    <a:lstStyle/>
                    <a:p>
                      <a:r>
                        <a:rPr lang="is-IS" altLang="is-IS"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Brot úr klst. Greiðist hlutfallslega</a:t>
                      </a:r>
                      <a:endParaRPr lang="is-IS"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308791416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91913BB-C7AA-2B64-B21C-8EAFC3A2E025}"/>
              </a:ext>
            </a:extLst>
          </p:cNvPr>
          <p:cNvSpPr txBox="1"/>
          <p:nvPr/>
        </p:nvSpPr>
        <p:spPr>
          <a:xfrm>
            <a:off x="192343" y="2159896"/>
            <a:ext cx="3329333" cy="3094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Vaktaálag verði þannig: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90% álag verði 120% álag.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120% álag verði 165% álag. </a:t>
            </a:r>
          </a:p>
        </p:txBody>
      </p:sp>
    </p:spTree>
    <p:extLst>
      <p:ext uri="{BB962C8B-B14F-4D97-AF65-F5344CB8AC3E}">
        <p14:creationId xmlns:p14="http://schemas.microsoft.com/office/powerpoint/2010/main" val="3668761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91913BB-C7AA-2B64-B21C-8EAFC3A2E025}"/>
              </a:ext>
            </a:extLst>
          </p:cNvPr>
          <p:cNvSpPr txBox="1"/>
          <p:nvPr/>
        </p:nvSpPr>
        <p:spPr>
          <a:xfrm>
            <a:off x="192343" y="2159896"/>
            <a:ext cx="3329333" cy="3094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Vaktaálag verði þannig: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90% álag verði 120% álag.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120% álag verði 165% álag. 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08FCBE2-0962-995E-6987-FCD83AF9F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81376"/>
              </p:ext>
            </p:extLst>
          </p:nvPr>
        </p:nvGraphicFramePr>
        <p:xfrm>
          <a:off x="3781169" y="61780"/>
          <a:ext cx="8218488" cy="6713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4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071">
                <a:tc gridSpan="2">
                  <a:txBody>
                    <a:bodyPr/>
                    <a:lstStyle/>
                    <a:p>
                      <a:r>
                        <a:rPr lang="is-IS" altLang="is-IS" sz="4400">
                          <a:cs typeface="Times New Roman" panose="02020603050405020304" pitchFamily="18" charset="0"/>
                        </a:rPr>
                        <a:t>Greiðsla fyrir bakvaktir</a:t>
                      </a:r>
                      <a:endParaRPr lang="is-IS" sz="4400" baseline="0">
                        <a:solidFill>
                          <a:schemeClr val="bg1"/>
                        </a:solidFill>
                      </a:endParaRPr>
                    </a:p>
                  </a:txBody>
                  <a:tcPr marL="91421" marR="91421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071"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33,33%</a:t>
                      </a:r>
                      <a:endParaRPr lang="is-IS" sz="2400"/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kl. 17:00 – 24:00 mánudaga til fimmtudaga</a:t>
                      </a:r>
                      <a:endParaRPr lang="is-IS" sz="2400"/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071"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45,00%</a:t>
                      </a:r>
                      <a:endParaRPr lang="is-IS" sz="2400"/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kl. 17:00 – 24:00 föstudaga</a:t>
                      </a:r>
                      <a:endParaRPr lang="is-IS" sz="2400"/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071"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45,00%</a:t>
                      </a:r>
                      <a:endParaRPr lang="is-IS" sz="2400"/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kl. 00:00 – 08:00 mánudaga</a:t>
                      </a:r>
                      <a:endParaRPr lang="is-IS" sz="2400"/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071"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33,33%</a:t>
                      </a:r>
                      <a:endParaRPr lang="is-IS" sz="2400"/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is-IS" sz="2400">
                          <a:cs typeface="Times New Roman" panose="02020603050405020304" pitchFamily="18" charset="0"/>
                        </a:rPr>
                        <a:t>kl. 00:00 - 08:00 þriðjudaga til föstudaga</a:t>
                      </a:r>
                      <a:endParaRPr lang="is-IS" sz="2400"/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928">
                <a:tc>
                  <a:txBody>
                    <a:bodyPr/>
                    <a:lstStyle/>
                    <a:p>
                      <a:r>
                        <a:rPr lang="is-IS" altLang="is-IS" sz="2400">
                          <a:cs typeface="Times New Roman" panose="02020603050405020304" pitchFamily="18" charset="0"/>
                        </a:rPr>
                        <a:t>45,00%</a:t>
                      </a:r>
                      <a:endParaRPr lang="is-IS" sz="2400"/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is-IS" sz="2400">
                          <a:cs typeface="Times New Roman" panose="02020603050405020304" pitchFamily="18" charset="0"/>
                        </a:rPr>
                        <a:t>kl. 00:00 - 24:00 laugardaga, sunnudaga og sérstaka frídaga </a:t>
                      </a:r>
                      <a:endParaRPr lang="is-IS" sz="2400"/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2680622820"/>
                  </a:ext>
                </a:extLst>
              </a:tr>
              <a:tr h="1839643">
                <a:tc>
                  <a:txBody>
                    <a:bodyPr/>
                    <a:lstStyle/>
                    <a:p>
                      <a:r>
                        <a:rPr lang="is-IS" altLang="is-IS" sz="240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a:t>120,00%</a:t>
                      </a:r>
                      <a:endParaRPr lang="is-IS" sz="2400">
                        <a:solidFill>
                          <a:schemeClr val="tx1"/>
                        </a:solidFill>
                      </a:endParaRPr>
                    </a:p>
                  </a:txBody>
                  <a:tcPr marL="91421" marR="91421"/>
                </a:tc>
                <a:tc>
                  <a:txBody>
                    <a:bodyPr/>
                    <a:lstStyle/>
                    <a:p>
                      <a:r>
                        <a:rPr lang="is-IS" altLang="is-IS" sz="240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a:t>kl. 00:00 - 24:00 stórhátíðardaga sbr. gr. 2.1.4.3, þó þannig að frá kl. 16:00 - 24:00 á aðfangadag og gamlársdag og kl. 00:00 – 08:00 á jóladag og nýársdag er 165,00% álag.</a:t>
                      </a:r>
                      <a:endParaRPr lang="is-IS" sz="2400">
                        <a:solidFill>
                          <a:schemeClr val="tx1"/>
                        </a:solidFill>
                      </a:endParaRPr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928">
                <a:tc gridSpan="2">
                  <a:txBody>
                    <a:bodyPr/>
                    <a:lstStyle/>
                    <a:p>
                      <a:r>
                        <a:rPr lang="is-IS" sz="2400">
                          <a:solidFill>
                            <a:schemeClr val="tx1"/>
                          </a:solidFill>
                        </a:rPr>
                        <a:t>Brot úr klst. greiðist hlutfallslega. Um greiðslur fyrir útköll á bakvakt gilda gr. 2.3.3.1 og 2.3.3.2.</a:t>
                      </a:r>
                    </a:p>
                  </a:txBody>
                  <a:tcPr marL="91421" marR="91421"/>
                </a:tc>
                <a:tc hMerge="1">
                  <a:txBody>
                    <a:bodyPr/>
                    <a:lstStyle/>
                    <a:p>
                      <a:r>
                        <a:rPr lang="is-IS" sz="2400">
                          <a:solidFill>
                            <a:schemeClr val="tx1"/>
                          </a:solidFill>
                        </a:rPr>
                        <a:t>Brot úr klst. greiðist hlutfallslega. Um greiðslur fyrir útköll á bakvakt gilda gr. 2.3.3.1 og 2.3.3.2.</a:t>
                      </a:r>
                    </a:p>
                  </a:txBody>
                  <a:tcPr marL="91421" marR="91421"/>
                </a:tc>
                <a:extLst>
                  <a:ext uri="{0D108BD9-81ED-4DB2-BD59-A6C34878D82A}">
                    <a16:rowId xmlns:a16="http://schemas.microsoft.com/office/drawing/2014/main" val="2276167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71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Inngangur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4990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Kjarasamningur</a:t>
            </a: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aðila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ásamt</a:t>
            </a: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bókunum</a:t>
            </a: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og </a:t>
            </a:r>
            <a:r>
              <a:rPr lang="en-US" sz="2800" dirty="0" err="1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fylgiskjölum</a:t>
            </a: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framlengist</a:t>
            </a: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frá 1. </a:t>
            </a:r>
            <a:r>
              <a:rPr lang="en-US" sz="2800" dirty="0" err="1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október</a:t>
            </a: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2023 </a:t>
            </a:r>
            <a:r>
              <a:rPr lang="en-US" sz="2800" dirty="0" err="1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til</a:t>
            </a: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31. mars 2024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Öll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18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aðildarfélög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SGS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standa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saman að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þessum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samningi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6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mánaða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samningur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stubbur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Viðræðum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um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önnur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atriði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launalið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er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frestað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hækkanir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til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SGS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félaga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eru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þegar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komnar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inn í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launatöflu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frá 1.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janúar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2023.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Launataflan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nær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nú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upp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í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lfl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. 200.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Tengitafla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við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starfsmat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nær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nú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upp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í </a:t>
            </a:r>
            <a:r>
              <a:rPr lang="en-US" sz="2800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lfl</a:t>
            </a:r>
            <a:r>
              <a:rPr lang="en-U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. 200.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is-I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Vaktahvati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1454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Vaktahvatanum er ætlað að tryggja jafnari vaktahvata til handa þeim hópi sem er með mestan fjölda og fjölbreytileika vakta á hverju launatímabili. Taflan í grein 2.6.10 verður: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83AA2C0-462F-3BA0-E6AF-A3A3375AF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811650"/>
              </p:ext>
            </p:extLst>
          </p:nvPr>
        </p:nvGraphicFramePr>
        <p:xfrm>
          <a:off x="533400" y="3075410"/>
          <a:ext cx="11160126" cy="359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546">
                  <a:extLst>
                    <a:ext uri="{9D8B030D-6E8A-4147-A177-3AD203B41FA5}">
                      <a16:colId xmlns:a16="http://schemas.microsoft.com/office/drawing/2014/main" val="1212919869"/>
                    </a:ext>
                  </a:extLst>
                </a:gridCol>
                <a:gridCol w="2194895">
                  <a:extLst>
                    <a:ext uri="{9D8B030D-6E8A-4147-A177-3AD203B41FA5}">
                      <a16:colId xmlns:a16="http://schemas.microsoft.com/office/drawing/2014/main" val="47778710"/>
                    </a:ext>
                  </a:extLst>
                </a:gridCol>
                <a:gridCol w="2194895">
                  <a:extLst>
                    <a:ext uri="{9D8B030D-6E8A-4147-A177-3AD203B41FA5}">
                      <a16:colId xmlns:a16="http://schemas.microsoft.com/office/drawing/2014/main" val="3642742161"/>
                    </a:ext>
                  </a:extLst>
                </a:gridCol>
                <a:gridCol w="2194895">
                  <a:extLst>
                    <a:ext uri="{9D8B030D-6E8A-4147-A177-3AD203B41FA5}">
                      <a16:colId xmlns:a16="http://schemas.microsoft.com/office/drawing/2014/main" val="1216216709"/>
                    </a:ext>
                  </a:extLst>
                </a:gridCol>
                <a:gridCol w="2194895">
                  <a:extLst>
                    <a:ext uri="{9D8B030D-6E8A-4147-A177-3AD203B41FA5}">
                      <a16:colId xmlns:a16="http://schemas.microsoft.com/office/drawing/2014/main" val="2647151930"/>
                    </a:ext>
                  </a:extLst>
                </a:gridCol>
              </a:tblGrid>
              <a:tr h="3990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 b="1">
                          <a:latin typeface="+mn-lt"/>
                          <a:cs typeface="Calibri" panose="020F0502020204030204" pitchFamily="34" charset="0"/>
                        </a:rPr>
                        <a:t>Fjöldi vakta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s-IS" sz="2400" b="1">
                          <a:latin typeface="+mn-lt"/>
                          <a:cs typeface="Calibri" panose="020F0502020204030204" pitchFamily="34" charset="0"/>
                        </a:rPr>
                        <a:t>Tegundir vakta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156038"/>
                  </a:ext>
                </a:extLst>
              </a:tr>
              <a:tr h="3990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is-IS" sz="1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s-IS"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s-IS"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s-IS"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s-IS"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984847"/>
                  </a:ext>
                </a:extLst>
              </a:tr>
              <a:tr h="399040">
                <a:tc>
                  <a:txBody>
                    <a:bodyPr/>
                    <a:lstStyle/>
                    <a:p>
                      <a:pPr algn="ctr"/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s-IS" sz="2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10,0%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12,5%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s-I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12,5%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809795"/>
                  </a:ext>
                </a:extLst>
              </a:tr>
              <a:tr h="399040">
                <a:tc>
                  <a:txBody>
                    <a:bodyPr/>
                    <a:lstStyle/>
                    <a:p>
                      <a:pPr algn="ctr"/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s-IS" sz="2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7,5%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s-I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10,0%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s-I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12,5%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6843"/>
                  </a:ext>
                </a:extLst>
              </a:tr>
              <a:tr h="399040">
                <a:tc>
                  <a:txBody>
                    <a:bodyPr/>
                    <a:lstStyle/>
                    <a:p>
                      <a:pPr algn="ctr"/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s-IS" sz="2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7,5%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s-I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10,0%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s-I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12,5%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500106"/>
                  </a:ext>
                </a:extLst>
              </a:tr>
              <a:tr h="399040">
                <a:tc>
                  <a:txBody>
                    <a:bodyPr/>
                    <a:lstStyle/>
                    <a:p>
                      <a:pPr algn="ctr"/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s-IS" sz="2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2,5%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7,5%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s-I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12,5%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209914"/>
                  </a:ext>
                </a:extLst>
              </a:tr>
              <a:tr h="399040">
                <a:tc>
                  <a:txBody>
                    <a:bodyPr/>
                    <a:lstStyle/>
                    <a:p>
                      <a:pPr algn="ctr"/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s-IS" sz="2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2,5%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2,5%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10,0%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060050"/>
                  </a:ext>
                </a:extLst>
              </a:tr>
              <a:tr h="399040">
                <a:tc>
                  <a:txBody>
                    <a:bodyPr/>
                    <a:lstStyle/>
                    <a:p>
                      <a:pPr algn="ctr"/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s-IS" sz="24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s-IS" sz="2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2,5%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>
                          <a:latin typeface="+mn-lt"/>
                          <a:cs typeface="Calibri" panose="020F0502020204030204" pitchFamily="34" charset="0"/>
                        </a:rPr>
                        <a:t>7,5%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724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57129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665534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Verkáætlun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0D2D8F7-CD00-710C-A9D9-19C82165B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071182"/>
              </p:ext>
            </p:extLst>
          </p:nvPr>
        </p:nvGraphicFramePr>
        <p:xfrm>
          <a:off x="329820" y="1149722"/>
          <a:ext cx="11532357" cy="5507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1990">
                  <a:extLst>
                    <a:ext uri="{9D8B030D-6E8A-4147-A177-3AD203B41FA5}">
                      <a16:colId xmlns:a16="http://schemas.microsoft.com/office/drawing/2014/main" val="2952558797"/>
                    </a:ext>
                  </a:extLst>
                </a:gridCol>
                <a:gridCol w="3540189">
                  <a:extLst>
                    <a:ext uri="{9D8B030D-6E8A-4147-A177-3AD203B41FA5}">
                      <a16:colId xmlns:a16="http://schemas.microsoft.com/office/drawing/2014/main" val="2291424866"/>
                    </a:ext>
                  </a:extLst>
                </a:gridCol>
                <a:gridCol w="3200178">
                  <a:extLst>
                    <a:ext uri="{9D8B030D-6E8A-4147-A177-3AD203B41FA5}">
                      <a16:colId xmlns:a16="http://schemas.microsoft.com/office/drawing/2014/main" val="3260717060"/>
                    </a:ext>
                  </a:extLst>
                </a:gridCol>
              </a:tblGrid>
              <a:tr h="200304">
                <a:tc>
                  <a:txBody>
                    <a:bodyPr/>
                    <a:lstStyle/>
                    <a:p>
                      <a:pPr marL="0" indent="-828040" algn="l" fontAlgn="base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s-IS" sz="2400"/>
                        <a:t>Málefni </a:t>
                      </a:r>
                      <a:endParaRPr lang="is-IS" sz="2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8040" indent="-828040" algn="ctr" fontAlgn="base">
                        <a:spcAft>
                          <a:spcPts val="600"/>
                        </a:spcAft>
                      </a:pPr>
                      <a:r>
                        <a:rPr lang="is-IS" sz="2800"/>
                        <a:t>Vinna hefst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28040" indent="-828040" algn="ctr" fontAlgn="base">
                        <a:spcAft>
                          <a:spcPts val="600"/>
                        </a:spcAft>
                      </a:pPr>
                      <a:r>
                        <a:rPr lang="is-IS" sz="2800"/>
                        <a:t>Vinnu lýkur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4300448"/>
                  </a:ext>
                </a:extLst>
              </a:tr>
              <a:tr h="2195337">
                <a:tc>
                  <a:txBody>
                    <a:bodyPr/>
                    <a:lstStyle/>
                    <a:p>
                      <a:pPr marL="0" indent="0" algn="l" fontAlgn="base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s-IS" sz="1600" dirty="0"/>
                        <a:t>Betri vinnutími í dagvinnu / framlenging á fylgiskjali með áherslu á umbætur og eftirfylgni til að ná betur fram gagnkvæmum ávinningi.</a:t>
                      </a:r>
                    </a:p>
                    <a:p>
                      <a:pPr marL="0" indent="0" algn="l" fontAlgn="base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s-IS" sz="1600" dirty="0"/>
                        <a:t>Settur verður á laggirnar vinnuhópur þvert á opinbera launagreiðendur og bandalög/ stéttarfélög líkt og er vegna betri vinnutíma í vaktavinnu.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8040" indent="-828040" algn="ctr" fontAlgn="base">
                        <a:spcAft>
                          <a:spcPts val="600"/>
                        </a:spcAft>
                      </a:pPr>
                      <a:r>
                        <a:rPr lang="is-IS"/>
                        <a:t>Vinna hafin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indent="-828040" algn="ctr" fontAlgn="base">
                        <a:spcAft>
                          <a:spcPts val="600"/>
                        </a:spcAft>
                      </a:pPr>
                      <a:r>
                        <a:rPr lang="is-IS"/>
                        <a:t>31. janúar 2024 </a:t>
                      </a:r>
                      <a:br>
                        <a:rPr lang="is-IS"/>
                      </a:br>
                      <a:endParaRPr lang="is-IS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4481874"/>
                  </a:ext>
                </a:extLst>
              </a:tr>
              <a:tr h="1313997">
                <a:tc>
                  <a:txBody>
                    <a:bodyPr/>
                    <a:lstStyle/>
                    <a:p>
                      <a:pPr marL="0" indent="0" algn="l" fontAlgn="base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s-IS" sz="1600"/>
                        <a:t>Betri vinnutími í vaktavinnu / framlenging á fylgiskjali með áherslu á umbætur og eftirfylgni til að ná betur fram gagnkvæmum ávinningi.</a:t>
                      </a:r>
                    </a:p>
                    <a:p>
                      <a:pPr marL="0" indent="-828040" algn="l" fontAlgn="base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s-IS" sz="1600"/>
                        <a:t>Vettvangur stýrihóps heldur áfram. </a:t>
                      </a:r>
                      <a:endParaRPr lang="is-I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indent="-828040" algn="ctr" fontAlgn="base">
                        <a:spcAft>
                          <a:spcPts val="600"/>
                        </a:spcAft>
                      </a:pPr>
                      <a:r>
                        <a:rPr lang="is-IS"/>
                        <a:t>Vinna hafin</a:t>
                      </a:r>
                      <a:endParaRPr lang="is-I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indent="-828040" algn="ctr" fontAlgn="base">
                        <a:spcAft>
                          <a:spcPts val="600"/>
                        </a:spcAft>
                      </a:pPr>
                      <a:r>
                        <a:rPr lang="is-IS"/>
                        <a:t>31. janúar 2024 </a:t>
                      </a:r>
                      <a:endParaRPr lang="is-IS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8924670"/>
                  </a:ext>
                </a:extLst>
              </a:tr>
              <a:tr h="352536">
                <a:tc>
                  <a:txBody>
                    <a:bodyPr/>
                    <a:lstStyle/>
                    <a:p>
                      <a:pPr marL="0" indent="0" algn="l" fontAlgn="base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s-IS" sz="1600"/>
                        <a:t>Endurskoðun veikindakafla / framlenging á bókun 2</a:t>
                      </a:r>
                      <a:endParaRPr lang="is-I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indent="-828040" algn="ctr" fontAlgn="base">
                        <a:spcAft>
                          <a:spcPts val="600"/>
                        </a:spcAft>
                      </a:pPr>
                      <a:r>
                        <a:rPr lang="is-IS"/>
                        <a:t>Vinna hafin</a:t>
                      </a:r>
                      <a:endParaRPr lang="is-I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indent="-828040" algn="ctr" fontAlgn="base">
                        <a:spcAft>
                          <a:spcPts val="600"/>
                        </a:spcAft>
                      </a:pPr>
                      <a:r>
                        <a:rPr lang="is-IS"/>
                        <a:t>31. október 2023 </a:t>
                      </a:r>
                      <a:endParaRPr lang="is-IS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2685638"/>
                  </a:ext>
                </a:extLst>
              </a:tr>
              <a:tr h="352536">
                <a:tc>
                  <a:txBody>
                    <a:bodyPr/>
                    <a:lstStyle/>
                    <a:p>
                      <a:pPr marL="0" indent="-828040" algn="l" fontAlgn="base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s-IS" sz="1600"/>
                        <a:t>Bakvaktir/skoðun á fyrirkomulagi bakvakta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indent="-828040" algn="ctr" fontAlgn="base">
                        <a:spcAft>
                          <a:spcPts val="600"/>
                        </a:spcAft>
                      </a:pPr>
                      <a:r>
                        <a:rPr lang="is-IS"/>
                        <a:t>Vinna hafin</a:t>
                      </a:r>
                      <a:endParaRPr lang="is-I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indent="-828040" algn="ctr" fontAlgn="base">
                        <a:spcAft>
                          <a:spcPts val="600"/>
                        </a:spcAft>
                      </a:pPr>
                      <a:r>
                        <a:rPr lang="is-IS"/>
                        <a:t>31. janúar 2024</a:t>
                      </a:r>
                      <a:endParaRPr lang="is-IS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2813749"/>
                  </a:ext>
                </a:extLst>
              </a:tr>
              <a:tr h="705071">
                <a:tc>
                  <a:txBody>
                    <a:bodyPr/>
                    <a:lstStyle/>
                    <a:p>
                      <a:pPr marL="0" indent="0" algn="l" fontAlgn="base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s-IS" sz="1600"/>
                        <a:t>Ráðning í tímavinnu / Aðilar eru ásáttir um að fara sameiginlega yfir fyrirkomulag ráðninga í tímavinnu.</a:t>
                      </a:r>
                      <a:endParaRPr lang="is-I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indent="-828040" algn="ctr" fontAlgn="base">
                        <a:spcAft>
                          <a:spcPts val="600"/>
                        </a:spcAft>
                      </a:pPr>
                      <a:r>
                        <a:rPr lang="is-IS"/>
                        <a:t>Vinna hafin</a:t>
                      </a:r>
                      <a:endParaRPr lang="is-I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4775" indent="-828040" algn="ctr" fontAlgn="base">
                        <a:spcAft>
                          <a:spcPts val="600"/>
                        </a:spcAft>
                      </a:pPr>
                      <a:r>
                        <a:rPr lang="is-IS" dirty="0"/>
                        <a:t>31. ágúst 2023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8579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625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665534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dirty="0" err="1">
                <a:ea typeface="ＭＳ Ｐゴシック" panose="020B0600070205080204" pitchFamily="34" charset="-128"/>
              </a:rPr>
              <a:t>Verkáætlun</a:t>
            </a:r>
            <a:r>
              <a:rPr lang="en-US" altLang="is-IS" sz="3600" b="1" dirty="0">
                <a:ea typeface="ＭＳ Ｐゴシック" panose="020B0600070205080204" pitchFamily="34" charset="-128"/>
              </a:rPr>
              <a:t> </a:t>
            </a:r>
            <a:endParaRPr lang="is-IS" altLang="is-IS" sz="3600" b="1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E1CCA97-0617-E1AE-20BD-97BEBD9B9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049596"/>
              </p:ext>
            </p:extLst>
          </p:nvPr>
        </p:nvGraphicFramePr>
        <p:xfrm>
          <a:off x="768096" y="3134900"/>
          <a:ext cx="10616184" cy="2708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9678">
                  <a:extLst>
                    <a:ext uri="{9D8B030D-6E8A-4147-A177-3AD203B41FA5}">
                      <a16:colId xmlns:a16="http://schemas.microsoft.com/office/drawing/2014/main" val="2411143858"/>
                    </a:ext>
                  </a:extLst>
                </a:gridCol>
                <a:gridCol w="3250838">
                  <a:extLst>
                    <a:ext uri="{9D8B030D-6E8A-4147-A177-3AD203B41FA5}">
                      <a16:colId xmlns:a16="http://schemas.microsoft.com/office/drawing/2014/main" val="1636820847"/>
                    </a:ext>
                  </a:extLst>
                </a:gridCol>
                <a:gridCol w="2945668">
                  <a:extLst>
                    <a:ext uri="{9D8B030D-6E8A-4147-A177-3AD203B41FA5}">
                      <a16:colId xmlns:a16="http://schemas.microsoft.com/office/drawing/2014/main" val="2795425754"/>
                    </a:ext>
                  </a:extLst>
                </a:gridCol>
              </a:tblGrid>
              <a:tr h="382502">
                <a:tc>
                  <a:txBody>
                    <a:bodyPr/>
                    <a:lstStyle/>
                    <a:p>
                      <a:pPr marL="828040" indent="-828040" algn="just" fontAlgn="base">
                        <a:spcAft>
                          <a:spcPts val="600"/>
                        </a:spcAft>
                      </a:pPr>
                      <a:r>
                        <a:rPr lang="is-IS" sz="2400" dirty="0">
                          <a:effectLst/>
                        </a:rPr>
                        <a:t>Málefni </a:t>
                      </a:r>
                      <a:endParaRPr lang="is-I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8040" indent="-828040" algn="ctr" fontAlgn="base">
                        <a:spcAft>
                          <a:spcPts val="600"/>
                        </a:spcAft>
                      </a:pPr>
                      <a:r>
                        <a:rPr lang="is-IS" sz="2400">
                          <a:effectLst/>
                        </a:rPr>
                        <a:t>  Vinna hefst </a:t>
                      </a:r>
                      <a:endParaRPr lang="is-I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8040" indent="-828040" algn="ctr" fontAlgn="base">
                        <a:spcAft>
                          <a:spcPts val="600"/>
                        </a:spcAft>
                      </a:pPr>
                      <a:r>
                        <a:rPr lang="is-IS" sz="2400" dirty="0">
                          <a:effectLst/>
                        </a:rPr>
                        <a:t>  Vinnu lýkur </a:t>
                      </a:r>
                      <a:endParaRPr lang="is-I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72450826"/>
                  </a:ext>
                </a:extLst>
              </a:tr>
              <a:tr h="1162807">
                <a:tc>
                  <a:txBody>
                    <a:bodyPr/>
                    <a:lstStyle/>
                    <a:p>
                      <a:pPr marL="828040" indent="-828040" algn="l" fontAlgn="base">
                        <a:spcAft>
                          <a:spcPts val="600"/>
                        </a:spcAft>
                      </a:pPr>
                      <a:r>
                        <a:rPr lang="is-IS" sz="2000" dirty="0">
                          <a:effectLst/>
                        </a:rPr>
                        <a:t>Málefni 1</a:t>
                      </a:r>
                    </a:p>
                    <a:p>
                      <a:pPr marL="0" indent="0" algn="l" fontAlgn="base">
                        <a:spcAft>
                          <a:spcPts val="600"/>
                        </a:spcAft>
                      </a:pPr>
                      <a:r>
                        <a:rPr lang="is-IS" sz="2000" dirty="0">
                          <a:effectLst/>
                        </a:rPr>
                        <a:t>Vinnudreifing yfir skólaárið hjá starfsfólki í skólum.</a:t>
                      </a:r>
                      <a:endParaRPr lang="is-I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8040" indent="-828040" algn="ctr" fontAlgn="base">
                        <a:spcAft>
                          <a:spcPts val="600"/>
                        </a:spcAft>
                      </a:pPr>
                      <a:r>
                        <a:rPr lang="is-IS" sz="2000" dirty="0">
                          <a:effectLst/>
                        </a:rPr>
                        <a:t>25. maí 2023</a:t>
                      </a:r>
                      <a:endParaRPr lang="is-I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28040" indent="-828040" algn="ctr" fontAlgn="base">
                        <a:spcAft>
                          <a:spcPts val="600"/>
                        </a:spcAft>
                      </a:pPr>
                      <a:r>
                        <a:rPr lang="is-IS" sz="2000" dirty="0">
                          <a:effectLst/>
                        </a:rPr>
                        <a:t>31. október 2023</a:t>
                      </a:r>
                      <a:endParaRPr lang="is-I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040333"/>
                  </a:ext>
                </a:extLst>
              </a:tr>
              <a:tr h="1162807">
                <a:tc>
                  <a:txBody>
                    <a:bodyPr/>
                    <a:lstStyle/>
                    <a:p>
                      <a:pPr marL="828040" indent="-828040" algn="l" fontAlgn="base">
                        <a:spcAft>
                          <a:spcPts val="600"/>
                        </a:spcAft>
                      </a:pPr>
                      <a:r>
                        <a:rPr lang="is-IS" sz="2000" dirty="0">
                          <a:effectLst/>
                        </a:rPr>
                        <a:t>Málefni 2</a:t>
                      </a:r>
                    </a:p>
                    <a:p>
                      <a:pPr marL="0" indent="0" algn="l" fontAlgn="base">
                        <a:spcAft>
                          <a:spcPts val="600"/>
                        </a:spcAft>
                      </a:pPr>
                      <a:r>
                        <a:rPr lang="is-IS" sz="2000" dirty="0">
                          <a:effectLst/>
                        </a:rPr>
                        <a:t>Tímaskráningarkerfi. Ræða ramma þessara kerfa.</a:t>
                      </a:r>
                      <a:endParaRPr lang="is-I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8040" indent="-828040" algn="ctr" fontAlgn="base">
                        <a:spcAft>
                          <a:spcPts val="600"/>
                        </a:spcAft>
                      </a:pPr>
                      <a:r>
                        <a:rPr lang="is-IS" sz="2000" dirty="0">
                          <a:effectLst/>
                        </a:rPr>
                        <a:t>1. september 2023</a:t>
                      </a:r>
                      <a:endParaRPr lang="is-I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28040" indent="-828040" algn="ctr" fontAlgn="base">
                        <a:spcAft>
                          <a:spcPts val="600"/>
                        </a:spcAft>
                      </a:pPr>
                      <a:r>
                        <a:rPr lang="is-IS" sz="2000" dirty="0">
                          <a:effectLst/>
                        </a:rPr>
                        <a:t>1.desember 2023</a:t>
                      </a:r>
                      <a:endParaRPr lang="is-I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82059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8CD91E4-9A7D-D5CD-FE5C-EE3DB0494A8B}"/>
              </a:ext>
            </a:extLst>
          </p:cNvPr>
          <p:cNvSpPr txBox="1"/>
          <p:nvPr/>
        </p:nvSpPr>
        <p:spPr>
          <a:xfrm>
            <a:off x="192343" y="1547249"/>
            <a:ext cx="11483719" cy="982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Ofangreind mál eru á borði heildarsamtaka og launagreiðenda. 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Eftirfarandi mál verða til umræðu milli aðila í aðdraganda næstu kjarasamninga:</a:t>
            </a:r>
            <a:endParaRPr lang="is-I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529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665534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Atkvæðagreiðsla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15937" y="1480275"/>
            <a:ext cx="10904154" cy="48622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Atkvæðagreiðsla er rafræn og sameiginleg hjá 18 aðildarfélögum SGS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Þitt félag veitir upplýsingar um hvar greiða skuli atkvæði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Atkvæði greiða félagsmenn sem voru að störfum í júní, júlí og ágúst 2023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Opnað verður fyrir </a:t>
            </a:r>
            <a:r>
              <a:rPr lang="is-IS" sz="28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atkvæðagreiðsluna kl. 12:00, </a:t>
            </a: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fimmtudaginn 14. september 2023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Atkvæðagreiðslu lýkur kl. 9:00 þann 26. september 2023</a:t>
            </a:r>
          </a:p>
          <a:p>
            <a:pPr>
              <a:lnSpc>
                <a:spcPct val="107000"/>
              </a:lnSpc>
              <a:spcAft>
                <a:spcPts val="1000"/>
              </a:spcAft>
            </a:pPr>
            <a:endParaRPr lang="is-IS" sz="2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7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AE5F3-7643-A6A0-B35B-693D8DEE8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540" y="2469824"/>
            <a:ext cx="3707851" cy="14426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/>
              <a:t>Launatafla</a:t>
            </a:r>
            <a:r>
              <a:rPr lang="en-US" sz="4000" b="1" dirty="0"/>
              <a:t> 1 </a:t>
            </a:r>
            <a:br>
              <a:rPr lang="en-US" sz="4000" b="1" dirty="0"/>
            </a:br>
            <a:r>
              <a:rPr lang="en-US" sz="2700" b="1" dirty="0" err="1"/>
              <a:t>Lfl</a:t>
            </a:r>
            <a:r>
              <a:rPr lang="en-US" sz="2700" b="1" dirty="0"/>
              <a:t>. 117-157</a:t>
            </a:r>
            <a:br>
              <a:rPr lang="en-US" b="1" dirty="0"/>
            </a:br>
            <a:br>
              <a:rPr lang="en-US" dirty="0"/>
            </a:br>
            <a:r>
              <a:rPr lang="en-US" sz="2700" dirty="0" err="1"/>
              <a:t>Gildir</a:t>
            </a:r>
            <a:r>
              <a:rPr lang="en-US" sz="2700" dirty="0"/>
              <a:t> frá 1. </a:t>
            </a:r>
            <a:r>
              <a:rPr lang="en-US" sz="2700" dirty="0" err="1"/>
              <a:t>október</a:t>
            </a:r>
            <a:r>
              <a:rPr lang="en-US" sz="2700" dirty="0"/>
              <a:t> 2023 </a:t>
            </a:r>
            <a:r>
              <a:rPr lang="en-US" sz="2700" dirty="0" err="1"/>
              <a:t>til</a:t>
            </a:r>
            <a:r>
              <a:rPr lang="en-US" sz="2700" dirty="0"/>
              <a:t> 31. mars 2024</a:t>
            </a:r>
            <a:endParaRPr lang="is-I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62272A3-5556-4752-806C-997667596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12128"/>
              </p:ext>
            </p:extLst>
          </p:nvPr>
        </p:nvGraphicFramePr>
        <p:xfrm>
          <a:off x="4864532" y="278508"/>
          <a:ext cx="5832054" cy="6416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2230">
                  <a:extLst>
                    <a:ext uri="{9D8B030D-6E8A-4147-A177-3AD203B41FA5}">
                      <a16:colId xmlns:a16="http://schemas.microsoft.com/office/drawing/2014/main" val="385452345"/>
                    </a:ext>
                  </a:extLst>
                </a:gridCol>
                <a:gridCol w="633920">
                  <a:extLst>
                    <a:ext uri="{9D8B030D-6E8A-4147-A177-3AD203B41FA5}">
                      <a16:colId xmlns:a16="http://schemas.microsoft.com/office/drawing/2014/main" val="2774972652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4049504271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3911931280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2468786244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228946335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1676637084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2224288379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77884300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1081070954"/>
                    </a:ext>
                  </a:extLst>
                </a:gridCol>
              </a:tblGrid>
              <a:tr h="355583">
                <a:tc>
                  <a:txBody>
                    <a:bodyPr/>
                    <a:lstStyle/>
                    <a:p>
                      <a:pPr algn="ctr" fontAlgn="ctr"/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is-I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Persónuálag</a:t>
                      </a: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extLst>
                  <a:ext uri="{0D108BD9-81ED-4DB2-BD59-A6C34878D82A}">
                    <a16:rowId xmlns:a16="http://schemas.microsoft.com/office/drawing/2014/main" val="1983116441"/>
                  </a:ext>
                </a:extLst>
              </a:tr>
              <a:tr h="355583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Launaflokkur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Grunnlaun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14574514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432.545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441.196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449.847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458.498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467.149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475.800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484.450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493.101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501.752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50086027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436.101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444.823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453.545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462.267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470.989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479.711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488.433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497.155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505.877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6091371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439.695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448.489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457.283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466.077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474.871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483.665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492.458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501.252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510.046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23572262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443.329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452.196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461.062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469.929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478.795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487.662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496.528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505.395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514.262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1309415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447.002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455.942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464.882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473.822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482.762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491.702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500.642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509.582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518.522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18141430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450.717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459.731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468.746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477.760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486.774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495.789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504.803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513.817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522.832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99116741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454.472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463.561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472.651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481.740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490.830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499.919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509.009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518.098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527.188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7361799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458.270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467.435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476.601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485.766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494.932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504.097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513.262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522.428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531.593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25306091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462.108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471.350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480.592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489.834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499.077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508.319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517.561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526.803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536.045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61689005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465.988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475.308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484.628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493.947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503.267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512.587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521.907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531.226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540.546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4597402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469.910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479.308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488.706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498.105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507.503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516.901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526.299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535.697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545.096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31305612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473.876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483.354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492.831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502.309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511.786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521.264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530.741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540.219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549.696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13532480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477.887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487.445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497.002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506.560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516.118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525.676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535.233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544.791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554.349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97990595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481.941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491.580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501.219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510.857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520.496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530.135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539.774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549.413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559.052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5375582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486.039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495.760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505.481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515.201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524.922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534.643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544.364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554.084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563.805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32127217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490.183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499.987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509.790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519.594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529.398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539.201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549.005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558.809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568.612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1108894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494.372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504.259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514.147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524.034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533.922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543.809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553.697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563.584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573.472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52431932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498.607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508.579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518.551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528.523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538.496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548.468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558.440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568.412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578.384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8500806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502.890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512.948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523.006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533.063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543.121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553.179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563.237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573.295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583.352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8878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507.219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517.363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527.508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537.652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547.797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557.941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568.085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578.230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588.374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6865610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511.595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521.827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532.059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542.291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552.523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562.755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572.986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583.218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593.450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5486227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516.020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526.340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536.661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546.981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557.302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567.622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577.942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588.263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598.583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00325420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520.494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530.904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541.314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551.724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562.134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572.543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582.953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593.363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603.773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80132923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525.015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535.515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546.016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556.516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567.016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577.517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588.017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598.517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609.017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545655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529.587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540.179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550.770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561.362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571.954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582.546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593.137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603.729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614.321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74355153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534.210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544.894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555.578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566.263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576.947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587.631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598.315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608.999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619.684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65524054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538.884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549.662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560.439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571.217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581.995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592.772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603.550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614.328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625.105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648224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543.609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554.481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565.353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576.226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587.098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597.970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608.842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619.714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630.586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1429791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548.386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559.354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570.321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581.289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592.257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603.225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614.192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625.160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636.128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402562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553.215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564.279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575.344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586.408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597.472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608.537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619.601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630.665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641.729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10876224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558.098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569.260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580.422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591.584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602.746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613.908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625.070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636.232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647.394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3364701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563.034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574.295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585.555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596.816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608.077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619.337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630.598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641.859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653.119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0155290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568.025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579.386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590.746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602.107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613.467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624.828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636.188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647.549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658.909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79095977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573.069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584.530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595.992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607.453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618.915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630.376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641.837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653.299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664.760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1087590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578.172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589.735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601.299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612.862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624.426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635.989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647.553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659.116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670.680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4228017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583.328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594.995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606.661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618.328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629.994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641.661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653.327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664.994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676.660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3299464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588.541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600.312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612.083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623.853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635.624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647.395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659.166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670.937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682.708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78282690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593.813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605.689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617.566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629.442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641.318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653.194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665.071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676.947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688.823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0948580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599.142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611.125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623.108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635.091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647.073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659.056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671.039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683.022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695.005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5119033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604.531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616.622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628.712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640.803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652.893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664.984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677.075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689.165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701.256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6550646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609.977</a:t>
                      </a:r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622.177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634.376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646.576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658.775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670.975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683.174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695.374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707.573</a:t>
                      </a:r>
                      <a:endParaRPr lang="is-I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614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79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AE5F3-7643-A6A0-B35B-693D8DEE8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540" y="2469824"/>
            <a:ext cx="3707851" cy="14426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/>
              <a:t>Launatafla</a:t>
            </a:r>
            <a:r>
              <a:rPr lang="en-US" sz="4000" b="1" dirty="0"/>
              <a:t> 1 </a:t>
            </a:r>
            <a:br>
              <a:rPr lang="en-US" sz="4000" b="1" dirty="0"/>
            </a:br>
            <a:r>
              <a:rPr lang="en-US" sz="2700" b="1" dirty="0" err="1"/>
              <a:t>Lfl</a:t>
            </a:r>
            <a:r>
              <a:rPr lang="en-US" sz="2700" b="1" dirty="0"/>
              <a:t>. 158-200</a:t>
            </a:r>
            <a:br>
              <a:rPr lang="en-US" b="1" dirty="0"/>
            </a:br>
            <a:br>
              <a:rPr lang="en-US" dirty="0"/>
            </a:br>
            <a:r>
              <a:rPr lang="en-US" sz="2700" dirty="0" err="1"/>
              <a:t>Gildir</a:t>
            </a:r>
            <a:r>
              <a:rPr lang="en-US" sz="2700" dirty="0"/>
              <a:t> frá 1. </a:t>
            </a:r>
            <a:r>
              <a:rPr lang="en-US" sz="2700" dirty="0" err="1"/>
              <a:t>október</a:t>
            </a:r>
            <a:r>
              <a:rPr lang="en-US" sz="2700" dirty="0"/>
              <a:t> 2023 </a:t>
            </a:r>
            <a:r>
              <a:rPr lang="en-US" sz="2700" dirty="0" err="1"/>
              <a:t>til</a:t>
            </a:r>
            <a:r>
              <a:rPr lang="en-US" sz="2700" dirty="0"/>
              <a:t> 31. mars 2024</a:t>
            </a:r>
            <a:endParaRPr lang="is-I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62272A3-5556-4752-806C-997667596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631482"/>
              </p:ext>
            </p:extLst>
          </p:nvPr>
        </p:nvGraphicFramePr>
        <p:xfrm>
          <a:off x="4817398" y="81541"/>
          <a:ext cx="5832054" cy="6567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2230">
                  <a:extLst>
                    <a:ext uri="{9D8B030D-6E8A-4147-A177-3AD203B41FA5}">
                      <a16:colId xmlns:a16="http://schemas.microsoft.com/office/drawing/2014/main" val="385452345"/>
                    </a:ext>
                  </a:extLst>
                </a:gridCol>
                <a:gridCol w="633920">
                  <a:extLst>
                    <a:ext uri="{9D8B030D-6E8A-4147-A177-3AD203B41FA5}">
                      <a16:colId xmlns:a16="http://schemas.microsoft.com/office/drawing/2014/main" val="2774972652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4049504271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3911931280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2468786244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228946335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1676637084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2224288379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77884300"/>
                    </a:ext>
                  </a:extLst>
                </a:gridCol>
                <a:gridCol w="553238">
                  <a:extLst>
                    <a:ext uri="{9D8B030D-6E8A-4147-A177-3AD203B41FA5}">
                      <a16:colId xmlns:a16="http://schemas.microsoft.com/office/drawing/2014/main" val="1081070954"/>
                    </a:ext>
                  </a:extLst>
                </a:gridCol>
              </a:tblGrid>
              <a:tr h="355583">
                <a:tc>
                  <a:txBody>
                    <a:bodyPr/>
                    <a:lstStyle/>
                    <a:p>
                      <a:pPr algn="ctr" fontAlgn="ctr"/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is-I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Persónuálag</a:t>
                      </a: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7" marR="1997" marT="1997" marB="0" anchor="ctr"/>
                </a:tc>
                <a:extLst>
                  <a:ext uri="{0D108BD9-81ED-4DB2-BD59-A6C34878D82A}">
                    <a16:rowId xmlns:a16="http://schemas.microsoft.com/office/drawing/2014/main" val="1983116441"/>
                  </a:ext>
                </a:extLst>
              </a:tr>
              <a:tr h="355583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Launaflokkur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Grunnlaun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16%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97" marR="1997" marT="1997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14574514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615.484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627.794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640.103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652.413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664.723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677.032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689.342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701.652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713.961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50086027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621.052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633.473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645.894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658.315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670.736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683.157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695.578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707.999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720.420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6091371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626.682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639.216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651.749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664.283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676.817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689.350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701.884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714.417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726.951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23572262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632.368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645.015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657.663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670.310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682.957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695.605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708.252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720.900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733.547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88842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636.617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649.349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662.082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674.814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687.546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700.279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713.011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725.743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738.476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60432464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641.659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654.492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667.325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680.159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692.992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705.825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718.658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731.491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744.324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1309415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646.752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659.687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672.622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685.557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698.492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711.427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724.362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737.297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750.232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18141430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651.895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664.933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677.971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691.009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704.047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717.085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730.122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743.160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756.198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99116741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657.089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670.231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683.373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696.514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709.656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722.798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735.940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749.081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762.223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7361799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664.253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677.538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690.823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704.108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717.393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730.678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743.963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757.248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770.533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25306091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671.512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684.942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698.372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711.803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725.233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738.663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752.093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765.524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778.954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61689005"/>
                  </a:ext>
                </a:extLst>
              </a:tr>
              <a:tr h="130275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678.870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692.447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706.025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719.602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733.180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746.757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760.334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773.912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787.489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4597402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686.324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700.050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713.777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727.503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741.230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754.956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768.683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782.409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796.136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31305612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693.879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707.757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721.634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735.512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749.389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763.267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777.144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791.022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804.900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13532480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701.538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715.569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729.600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743.630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757.661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771.692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785.723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799.753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813.784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97990595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709.297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723.483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737.669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751.855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766.041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780.227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794.413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808.599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822.785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5375582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717.159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731.502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745.845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760.189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774.532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788.875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803.218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817.561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831.904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32127217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725.127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739.630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754.132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768.635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783.137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797.640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812.142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826.645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841.147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1108894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733.203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747.867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762.531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777.195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791.859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806.523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821.187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835.851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850.515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52431932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742.279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757.125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771.970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786.816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801.661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816.507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831.352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846.198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861.044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8500806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751.486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766.516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781.545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796.575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811.605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826.635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841.664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856.694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871.724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8878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760.826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776.043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791.259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806.476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821.692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836.909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852.125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867.342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882.558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6865610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770.303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785.709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801.115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816.521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831.927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847.333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862.739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878.145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893.551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5486227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779.917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795.515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811.114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826.712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842.310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857.909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873.507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889.105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904.704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00325420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789.669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805.462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821.256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837.049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852.843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868.636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884.429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900.223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916.016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80132923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799.564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815.555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831.547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847.538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863.529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879.520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895.512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911.503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927.494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545655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809.603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825.795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841.987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858.179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874.371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890.563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906.755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922.947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939.139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74355153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819.786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836.182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852.577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868.973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885.369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901.765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918.160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934.556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950.952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65524054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830.118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846.720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863.323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879.925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896.527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913.130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929.732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946.335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962.937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648224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840.599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857.411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874.223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891.035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907.847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924.659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941.471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958.283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975.095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1429791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851.231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868.256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885.280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902.305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919.329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936.354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953.379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970.403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987.428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402562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862.018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879.258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896.499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913.739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930.979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948.220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965.460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982.701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999.941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10876224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872.963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890.422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907.882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925.341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942.800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960.259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977.719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995.178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1.012.637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3364701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884.065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901.746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919.428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937.109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954.790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972.472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990.153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1.007.834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1.025.515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0155290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895.328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913.235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931.141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949.048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966.954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984.861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1.002.767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1.020.674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1.038.580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79095977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906.755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924.890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943.025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961.160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979.295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997.431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1.015.566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1.033.701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1.051.836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1087590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918.347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936.714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955.081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973.448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991.815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1.010.182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1.028.549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1.046.916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1.065.283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42280176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930.106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948.708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967.310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985.912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1.004.514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1.023.117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1.041.719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1.060.321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1.078.923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3299464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942.038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960.879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979.720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998.560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1.017.401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1.036.242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1.055.083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1.073.923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1.092.764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78282690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954.142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973.225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992.308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1.011.391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1.030.473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1.049.556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1.068.639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1.087.722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1.106.805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09485808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966.422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985.750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1.005.079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1.024.407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1.043.736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1.063.064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1.082.393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1.101.721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1.121.050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5119033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978.879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998.457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1.018.034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1.037.612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1.057.189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1.076.767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1.096.344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1.115.922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1.135.500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65506469"/>
                  </a:ext>
                </a:extLst>
              </a:tr>
              <a:tr h="13633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991.516</a:t>
                      </a:r>
                    </a:p>
                  </a:txBody>
                  <a:tcPr marL="7620" marR="7620" marT="762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1.011.346</a:t>
                      </a:r>
                    </a:p>
                  </a:txBody>
                  <a:tcPr marL="7620" marR="7620" marT="762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1.031.177</a:t>
                      </a:r>
                    </a:p>
                  </a:txBody>
                  <a:tcPr marL="7620" marR="7620" marT="762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1.051.007</a:t>
                      </a:r>
                    </a:p>
                  </a:txBody>
                  <a:tcPr marL="7620" marR="7620" marT="762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1.070.837</a:t>
                      </a:r>
                    </a:p>
                  </a:txBody>
                  <a:tcPr marL="7620" marR="7620" marT="762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1.090.668</a:t>
                      </a:r>
                    </a:p>
                  </a:txBody>
                  <a:tcPr marL="7620" marR="7620" marT="762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1.110.498</a:t>
                      </a:r>
                    </a:p>
                  </a:txBody>
                  <a:tcPr marL="7620" marR="7620" marT="762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1.130.328</a:t>
                      </a:r>
                    </a:p>
                  </a:txBody>
                  <a:tcPr marL="7620" marR="7620" marT="762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1.150.159</a:t>
                      </a:r>
                    </a:p>
                  </a:txBody>
                  <a:tcPr marL="7620" marR="7620" marT="762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614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28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AE5F3-7643-A6A0-B35B-693D8DEE8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540" y="2469824"/>
            <a:ext cx="3707851" cy="14426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err="1"/>
              <a:t>Tengitafla</a:t>
            </a:r>
            <a:r>
              <a:rPr lang="en-US" sz="4000" b="1"/>
              <a:t> við </a:t>
            </a:r>
            <a:r>
              <a:rPr lang="en-US" sz="4000" b="1" err="1"/>
              <a:t>starfsmat</a:t>
            </a:r>
            <a:br>
              <a:rPr lang="en-US" b="1"/>
            </a:br>
            <a:br>
              <a:rPr lang="en-US"/>
            </a:br>
            <a:r>
              <a:rPr lang="en-US" sz="2700" err="1"/>
              <a:t>Gildir</a:t>
            </a:r>
            <a:r>
              <a:rPr lang="en-US" sz="2700"/>
              <a:t> frá 1. </a:t>
            </a:r>
            <a:r>
              <a:rPr lang="en-US" sz="2700" err="1"/>
              <a:t>apríl</a:t>
            </a:r>
            <a:r>
              <a:rPr lang="en-US" sz="2700"/>
              <a:t> 2023</a:t>
            </a:r>
            <a:endParaRPr lang="is-I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E833857-C6CD-000D-1BED-2CE02B6F8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728538"/>
              </p:ext>
            </p:extLst>
          </p:nvPr>
        </p:nvGraphicFramePr>
        <p:xfrm>
          <a:off x="4430612" y="267039"/>
          <a:ext cx="2909646" cy="6231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882">
                  <a:extLst>
                    <a:ext uri="{9D8B030D-6E8A-4147-A177-3AD203B41FA5}">
                      <a16:colId xmlns:a16="http://schemas.microsoft.com/office/drawing/2014/main" val="1650466390"/>
                    </a:ext>
                  </a:extLst>
                </a:gridCol>
                <a:gridCol w="969882">
                  <a:extLst>
                    <a:ext uri="{9D8B030D-6E8A-4147-A177-3AD203B41FA5}">
                      <a16:colId xmlns:a16="http://schemas.microsoft.com/office/drawing/2014/main" val="727272964"/>
                    </a:ext>
                  </a:extLst>
                </a:gridCol>
                <a:gridCol w="969882">
                  <a:extLst>
                    <a:ext uri="{9D8B030D-6E8A-4147-A177-3AD203B41FA5}">
                      <a16:colId xmlns:a16="http://schemas.microsoft.com/office/drawing/2014/main" val="1025815874"/>
                    </a:ext>
                  </a:extLst>
                </a:gridCol>
              </a:tblGrid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Launaflokkur</a:t>
                      </a:r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Neðri mörk</a:t>
                      </a:r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Efri mörk</a:t>
                      </a:r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extLst>
                  <a:ext uri="{0D108BD9-81ED-4DB2-BD59-A6C34878D82A}">
                    <a16:rowId xmlns:a16="http://schemas.microsoft.com/office/drawing/2014/main" val="3218993499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078635062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952198803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98859602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991992184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551953138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1450970993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029099460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719116244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451241720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3250392644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157264514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3131923163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1766340237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4269216193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502359339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186864922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49922677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551272335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1305061658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934042509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1727795053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530604341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872251125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912232190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1269200950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546209872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3720225682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1569673135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3272414238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466627400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510824766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65589188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667564061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199418403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470016860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3113080945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1236788781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731524293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865279877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591036804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2126855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4165848748"/>
                  </a:ext>
                </a:extLst>
              </a:tr>
              <a:tr h="127397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157</a:t>
                      </a:r>
                      <a:endParaRPr lang="is-I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588</a:t>
                      </a:r>
                      <a:endParaRPr lang="is-I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594</a:t>
                      </a:r>
                      <a:endParaRPr lang="is-I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b"/>
                </a:tc>
                <a:extLst>
                  <a:ext uri="{0D108BD9-81ED-4DB2-BD59-A6C34878D82A}">
                    <a16:rowId xmlns:a16="http://schemas.microsoft.com/office/drawing/2014/main" val="122351759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3EAFC6B-0177-EC20-B298-9AF1EB98E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197882"/>
              </p:ext>
            </p:extLst>
          </p:nvPr>
        </p:nvGraphicFramePr>
        <p:xfrm>
          <a:off x="7966953" y="256153"/>
          <a:ext cx="2909646" cy="62356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882">
                  <a:extLst>
                    <a:ext uri="{9D8B030D-6E8A-4147-A177-3AD203B41FA5}">
                      <a16:colId xmlns:a16="http://schemas.microsoft.com/office/drawing/2014/main" val="1324668060"/>
                    </a:ext>
                  </a:extLst>
                </a:gridCol>
                <a:gridCol w="969882">
                  <a:extLst>
                    <a:ext uri="{9D8B030D-6E8A-4147-A177-3AD203B41FA5}">
                      <a16:colId xmlns:a16="http://schemas.microsoft.com/office/drawing/2014/main" val="2313840454"/>
                    </a:ext>
                  </a:extLst>
                </a:gridCol>
                <a:gridCol w="969882">
                  <a:extLst>
                    <a:ext uri="{9D8B030D-6E8A-4147-A177-3AD203B41FA5}">
                      <a16:colId xmlns:a16="http://schemas.microsoft.com/office/drawing/2014/main" val="422988462"/>
                    </a:ext>
                  </a:extLst>
                </a:gridCol>
              </a:tblGrid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Launaflokkur</a:t>
                      </a:r>
                      <a:endParaRPr lang="is-I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Neðri mörk</a:t>
                      </a:r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Efri mörk</a:t>
                      </a:r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1" marR="4121" marT="4121" marB="0" anchor="ctr"/>
                </a:tc>
                <a:extLst>
                  <a:ext uri="{0D108BD9-81ED-4DB2-BD59-A6C34878D82A}">
                    <a16:rowId xmlns:a16="http://schemas.microsoft.com/office/drawing/2014/main" val="1058123994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601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014062087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752116379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835175713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269927440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1400093738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783679652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637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1936913719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644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650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278086962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651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149275826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664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1958161103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671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060435279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887304494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809262220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582778479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1050839668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700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569126248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707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522670289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714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479440277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721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727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857547531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734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164779507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741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1741683264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936440289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785210076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453688690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102363252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770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42706756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777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1808567181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784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790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491582749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791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797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1373534780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804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278439615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811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194626893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07761725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190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1963409610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191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622101662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192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839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322883420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846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116839635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194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847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853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982575290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854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860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790456929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196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861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867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2474105855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197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874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459893826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198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875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881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570463123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199</a:t>
                      </a:r>
                      <a:endParaRPr lang="is-I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882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888</a:t>
                      </a:r>
                      <a:endParaRPr lang="is-I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720247814"/>
                  </a:ext>
                </a:extLst>
              </a:tr>
              <a:tr h="130360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9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  <a:endParaRPr lang="is-I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889</a:t>
                      </a:r>
                      <a:endParaRPr lang="is-I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895</a:t>
                      </a:r>
                      <a:endParaRPr lang="is-I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16" marR="4216" marT="4216" marB="0" anchor="b"/>
                </a:tc>
                <a:extLst>
                  <a:ext uri="{0D108BD9-81ED-4DB2-BD59-A6C34878D82A}">
                    <a16:rowId xmlns:a16="http://schemas.microsoft.com/office/drawing/2014/main" val="3300086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536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Hagvaxtarauki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2825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Með launatöflu 1 hefur hagvaxtarauka, sem koma átti til greiðslu 1. maí 2023 skv. gr. 15.1.1 og viðauka 2 með áðurgildandi kjarasamningi aðila, verið að fullu efndur. Jafnframt eru samningsaðilar sammála um að með þessari hækkun launatöflu 1 komi ekki til frekara endurmats á hagvaxtarauka skv. kjarasamningi 2019 til 2023.</a:t>
            </a:r>
          </a:p>
        </p:txBody>
      </p:sp>
    </p:spTree>
    <p:extLst>
      <p:ext uri="{BB962C8B-B14F-4D97-AF65-F5344CB8AC3E}">
        <p14:creationId xmlns:p14="http://schemas.microsoft.com/office/powerpoint/2010/main" val="1402821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Persónuuppbót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1583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Persónuuppbót 1. desember 2023 verður </a:t>
            </a:r>
            <a:r>
              <a:rPr lang="is-IS" sz="2800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131.000 kr. </a:t>
            </a:r>
            <a:r>
              <a:rPr lang="is-IS" sz="28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miðað við 100% starfshlutfall á samningstímanum.</a:t>
            </a:r>
            <a:endParaRPr lang="is-IS" sz="2800" b="1" dirty="0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is-I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Coins outline">
            <a:extLst>
              <a:ext uri="{FF2B5EF4-FFF2-40B4-BE49-F238E27FC236}">
                <a16:creationId xmlns:a16="http://schemas.microsoft.com/office/drawing/2014/main" id="{B92C695B-2087-4C39-215E-C2689DC80E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24334" y="3063465"/>
            <a:ext cx="2143329" cy="214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97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 err="1">
                <a:ea typeface="ＭＳ Ｐゴシック" panose="020B0600070205080204" pitchFamily="34" charset="-128"/>
              </a:rPr>
              <a:t>Viðbótarlaun</a:t>
            </a:r>
            <a:r>
              <a:rPr lang="en-US" altLang="is-IS" sz="3600" b="1">
                <a:ea typeface="ＭＳ Ｐゴシック" panose="020B0600070205080204" pitchFamily="34" charset="-128"/>
              </a:rPr>
              <a:t> á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einstök</a:t>
            </a:r>
            <a:r>
              <a:rPr lang="en-US" altLang="is-IS" sz="3600" b="1">
                <a:ea typeface="ＭＳ Ｐゴシック" panose="020B0600070205080204" pitchFamily="34" charset="-128"/>
              </a:rPr>
              <a:t> </a:t>
            </a:r>
            <a:r>
              <a:rPr lang="en-US" altLang="is-IS" sz="3600" b="1" err="1">
                <a:ea typeface="ＭＳ Ｐゴシック" panose="020B0600070205080204" pitchFamily="34" charset="-128"/>
              </a:rPr>
              <a:t>starfsheiti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4016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Í fylgiskjali 5 er samkomulag Sambands íslenskra sveitarfélaga og Starfsgreinasambands Íslands um viðbótarlaun sem gildir frá 1. október 2023.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Við aðlögun viðbótarlauna á einstök starfsheiti skal horfa til sömu viðmiða og gilda í samningi Reykjavíkurborgar við Eflingu stéttarfélag og Bæjarstarfsmannafélög innan BSRB.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Viðbótarlaun á einstök starfsheiti í leikskólum og </a:t>
            </a:r>
            <a:r>
              <a:rPr lang="is-IS" sz="280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heimaþjónustu</a:t>
            </a: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taka gildi frá 1. október 2023.</a:t>
            </a:r>
          </a:p>
        </p:txBody>
      </p:sp>
    </p:spTree>
    <p:extLst>
      <p:ext uri="{BB962C8B-B14F-4D97-AF65-F5344CB8AC3E}">
        <p14:creationId xmlns:p14="http://schemas.microsoft.com/office/powerpoint/2010/main" val="46928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>
            <a:extLst>
              <a:ext uri="{FF2B5EF4-FFF2-40B4-BE49-F238E27FC236}">
                <a16:creationId xmlns:a16="http://schemas.microsoft.com/office/drawing/2014/main" id="{EF12CE87-E4BF-F81E-99F9-C80A99925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7" y="719975"/>
            <a:ext cx="11160125" cy="484188"/>
          </a:xfrm>
        </p:spPr>
        <p:txBody>
          <a:bodyPr>
            <a:noAutofit/>
          </a:bodyPr>
          <a:lstStyle/>
          <a:p>
            <a:pPr algn="ctr"/>
            <a:r>
              <a:rPr lang="en-US" altLang="is-IS" sz="3600" b="1">
                <a:ea typeface="ＭＳ Ｐゴシック" panose="020B0600070205080204" pitchFamily="34" charset="-128"/>
              </a:rPr>
              <a:t>Viðbótarlaun á einstök starfsheiti í leikskólum</a:t>
            </a:r>
            <a:endParaRPr lang="is-IS" altLang="is-IS" sz="3600" b="1">
              <a:ea typeface="ＭＳ Ｐゴシック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4CED40-23DD-FAB5-3181-EF63D95F8649}"/>
              </a:ext>
            </a:extLst>
          </p:cNvPr>
          <p:cNvSpPr txBox="1"/>
          <p:nvPr/>
        </p:nvSpPr>
        <p:spPr>
          <a:xfrm>
            <a:off x="533400" y="1480275"/>
            <a:ext cx="10904154" cy="1583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G</a:t>
            </a: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ildir frá 1. október 2023.</a:t>
            </a:r>
          </a:p>
          <a:p>
            <a:pPr marL="457200" indent="-457200">
              <a:lnSpc>
                <a:spcPct val="107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s-IS" sz="280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Greiðist eingöngu starfsfólki í föstu starfshlutfalli í dagvinnu sem matast með börnum.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863FEA8-534A-685E-206C-D508ED11B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36" y="3294028"/>
            <a:ext cx="11261764" cy="3294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197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5F2F0"/>
      </a:lt1>
      <a:dk2>
        <a:srgbClr val="BD001D"/>
      </a:dk2>
      <a:lt2>
        <a:srgbClr val="F5F2F0"/>
      </a:lt2>
      <a:accent1>
        <a:srgbClr val="BD001D"/>
      </a:accent1>
      <a:accent2>
        <a:srgbClr val="808080"/>
      </a:accent2>
      <a:accent3>
        <a:srgbClr val="F38F10"/>
      </a:accent3>
      <a:accent4>
        <a:srgbClr val="4C4C4C"/>
      </a:accent4>
      <a:accent5>
        <a:srgbClr val="333333"/>
      </a:accent5>
      <a:accent6>
        <a:srgbClr val="000000"/>
      </a:accent6>
      <a:hlink>
        <a:srgbClr val="FC0107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cb1d2bf53ee466d91d015af424ba852 xmlns="c98a7a37-e314-40e7-9bab-eddeca82f2bd" xsi:nil="true"/>
    <l676c6ae077e468d861b4ff5e497f329 xmlns="c98a7a37-e314-40e7-9bab-eddeca82f2bd">
      <Terms xmlns="http://schemas.microsoft.com/office/infopath/2007/PartnerControls"/>
    </l676c6ae077e468d861b4ff5e497f329>
    <TaxCatchAll xmlns="c5e15e25-2b6c-4e83-8632-26b1c1f10367" xsi:nil="true"/>
    <cmCaseID xmlns="c98a7a37-e314-40e7-9bab-eddeca82f2bd">CM-0118</cmCaseID>
    <esDocDate xmlns="c98a7a37-e314-40e7-9bab-eddeca82f2bd">2023-08-22T10:51:03+00:00</esDocDate>
    <cmCaseUrl xmlns="c98a7a37-e314-40e7-9bab-eddeca82f2bd">
      <Url xsi:nil="true"/>
      <Description xsi:nil="true"/>
    </cmCaseUrl>
    <TaxKeywordTaxHTField xmlns="c5e15e25-2b6c-4e83-8632-26b1c1f10367">
      <Terms xmlns="http://schemas.microsoft.com/office/infopath/2007/PartnerControls"/>
    </TaxKeywordTaxHTField>
    <lcf76f155ced4ddcb4097134ff3c332f xmlns="d1497728-ff2b-4216-aa06-c07538b4af8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lmennt skjal" ma:contentTypeID="0x010100D6A2AF5277BA4BCC9FCC8E3C375A59250100BFE32A7766CD434D9301B5D87475F64E" ma:contentTypeVersion="22" ma:contentTypeDescription="Búa til nýtt almennt skjal." ma:contentTypeScope="" ma:versionID="a0e1e0d349ec301b9df805d4090f0353">
  <xsd:schema xmlns:xsd="http://www.w3.org/2001/XMLSchema" xmlns:xs="http://www.w3.org/2001/XMLSchema" xmlns:p="http://schemas.microsoft.com/office/2006/metadata/properties" xmlns:ns2="c98a7a37-e314-40e7-9bab-eddeca82f2bd" xmlns:ns3="c5e15e25-2b6c-4e83-8632-26b1c1f10367" xmlns:ns4="d1497728-ff2b-4216-aa06-c07538b4af84" targetNamespace="http://schemas.microsoft.com/office/2006/metadata/properties" ma:root="true" ma:fieldsID="481d492bafdb5e0180bdea68d0dd5904" ns2:_="" ns3:_="" ns4:_="">
    <xsd:import namespace="c98a7a37-e314-40e7-9bab-eddeca82f2bd"/>
    <xsd:import namespace="c5e15e25-2b6c-4e83-8632-26b1c1f10367"/>
    <xsd:import namespace="d1497728-ff2b-4216-aa06-c07538b4af84"/>
    <xsd:element name="properties">
      <xsd:complexType>
        <xsd:sequence>
          <xsd:element name="documentManagement">
            <xsd:complexType>
              <xsd:all>
                <xsd:element ref="ns2:cmCaseUrl" minOccurs="0"/>
                <xsd:element ref="ns2:cmCaseID" minOccurs="0"/>
                <xsd:element ref="ns2:l676c6ae077e468d861b4ff5e497f329" minOccurs="0"/>
                <xsd:element ref="ns3:TaxCatchAll" minOccurs="0"/>
                <xsd:element ref="ns3:TaxCatchAllLabel" minOccurs="0"/>
                <xsd:element ref="ns2:bcb1d2bf53ee466d91d015af424ba852" minOccurs="0"/>
                <xsd:element ref="ns2:esDocDate" minOccurs="0"/>
                <xsd:element ref="ns3:TaxKeywordTaxHTField" minOccurs="0"/>
                <xsd:element ref="ns4:MediaServiceDateTaken" minOccurs="0"/>
                <xsd:element ref="ns4:MediaLengthInSeconds" minOccurs="0"/>
                <xsd:element ref="ns4:lcf76f155ced4ddcb4097134ff3c332f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a7a37-e314-40e7-9bab-eddeca82f2bd" elementFormDefault="qualified">
    <xsd:import namespace="http://schemas.microsoft.com/office/2006/documentManagement/types"/>
    <xsd:import namespace="http://schemas.microsoft.com/office/infopath/2007/PartnerControls"/>
    <xsd:element name="cmCaseUrl" ma:index="8" nillable="true" ma:displayName="Hlekkur" ma:description="Hlekkur á forsíðu." ma:format="Hyperlink" ma:internalName="cmCase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cmCaseID" ma:index="9" nillable="true" ma:displayName="Málanúmer" ma:description="Einkvæmt númer máls" ma:internalName="cmCaseID">
      <xsd:simpleType>
        <xsd:restriction base="dms:Text"/>
      </xsd:simpleType>
    </xsd:element>
    <xsd:element name="l676c6ae077e468d861b4ff5e497f329" ma:index="10" nillable="true" ma:taxonomy="true" ma:internalName="l676c6ae077e468d861b4ff5e497f329" ma:taxonomyFieldName="esClassification" ma:displayName="Lykill" ma:readOnly="false" ma:default="" ma:fieldId="{5676c6ae-077e-468d-861b-4ff5e497f329}" ma:sspId="0be648f9-0f37-4bb7-994f-5fce705ddec4" ma:termSetId="b09f5efa-1e55-43f8-aef2-109fefd5ec5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b1d2bf53ee466d91d015af424ba852" ma:index="14" nillable="true" ma:displayName="DocType_0" ma:hidden="true" ma:internalName="bcb1d2bf53ee466d91d015af424ba852">
      <xsd:simpleType>
        <xsd:restriction base="dms:Note"/>
      </xsd:simpleType>
    </xsd:element>
    <xsd:element name="esDocDate" ma:index="15" nillable="true" ma:displayName="Dags skjals" ma:default="[today]" ma:description="Dagsetning stofnunar skjals" ma:format="DateTime" ma:internalName="esDoc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15e25-2b6c-4e83-8632-26b1c1f10367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Taxonomy Catch All Column" ma:hidden="true" ma:list="{bf5da610-b90f-49fa-bb22-0a733ed58782}" ma:internalName="TaxCatchAll" ma:showField="CatchAllData" ma:web="c5e15e25-2b6c-4e83-8632-26b1c1f103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bf5da610-b90f-49fa-bb22-0a733ed58782}" ma:internalName="TaxCatchAllLabel" ma:readOnly="true" ma:showField="CatchAllDataLabel" ma:web="c5e15e25-2b6c-4e83-8632-26b1c1f103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6" nillable="true" ma:taxonomy="true" ma:internalName="TaxKeywordTaxHTField" ma:taxonomyFieldName="TaxKeyword" ma:displayName="Efnissorð" ma:fieldId="{23f27201-bee3-471e-b2e7-b64fd8b7ca38}" ma:taxonomyMulti="true" ma:sspId="0be648f9-0f37-4bb7-994f-5fce705ddec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97728-ff2b-4216-aa06-c07538b4af84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be648f9-0f37-4bb7-994f-5fce705dde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il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874F2BF7-1F9C-48F7-8AAC-F82CE5F6296A}">
  <ds:schemaRefs>
    <ds:schemaRef ds:uri="08b09b99-7f48-4ada-8874-6d6ed2f00621"/>
    <ds:schemaRef ds:uri="c5e15e25-2b6c-4e83-8632-26b1c1f10367"/>
    <ds:schemaRef ds:uri="c98a7a37-e314-40e7-9bab-eddeca82f2bd"/>
    <ds:schemaRef ds:uri="d1497728-ff2b-4216-aa06-c07538b4af84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EAEA2B8-9704-466A-BC0A-B7633E7445EA}">
  <ds:schemaRefs>
    <ds:schemaRef ds:uri="c5e15e25-2b6c-4e83-8632-26b1c1f10367"/>
    <ds:schemaRef ds:uri="c98a7a37-e314-40e7-9bab-eddeca82f2bd"/>
    <ds:schemaRef ds:uri="d1497728-ff2b-4216-aa06-c07538b4af8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27686A4-047E-4B5F-91B1-D08BB17D512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6037BB3-722D-4FEC-81F3-E47610F808AD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2767</Words>
  <Application>Microsoft Office PowerPoint</Application>
  <PresentationFormat>Widescreen</PresentationFormat>
  <Paragraphs>1373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Lato</vt:lpstr>
      <vt:lpstr>Lato Heavy</vt:lpstr>
      <vt:lpstr>Times New Roman</vt:lpstr>
      <vt:lpstr>Office Theme</vt:lpstr>
      <vt:lpstr>PowerPoint Presentation</vt:lpstr>
      <vt:lpstr>Inngangur</vt:lpstr>
      <vt:lpstr>Launatafla 1  Lfl. 117-157  Gildir frá 1. október 2023 til 31. mars 2024</vt:lpstr>
      <vt:lpstr>Launatafla 1  Lfl. 158-200  Gildir frá 1. október 2023 til 31. mars 2024</vt:lpstr>
      <vt:lpstr>Tengitafla við starfsmat  Gildir frá 1. apríl 2023</vt:lpstr>
      <vt:lpstr>Hagvaxtarauki</vt:lpstr>
      <vt:lpstr>Persónuuppbót</vt:lpstr>
      <vt:lpstr>Viðbótarlaun á einstök starfsheiti</vt:lpstr>
      <vt:lpstr>Viðbótarlaun á einstök starfsheiti í leikskólum</vt:lpstr>
      <vt:lpstr>Viðbótarlaun á einstök starfsheiti í heimaþjónustu</vt:lpstr>
      <vt:lpstr>Viðbótarlaun á einstök starfsheiti 1/2</vt:lpstr>
      <vt:lpstr>Viðbótarlaun á einstök starfsheiti 2/2</vt:lpstr>
      <vt:lpstr>Sérstakar greiðslur lægstu launa</vt:lpstr>
      <vt:lpstr>PowerPoint Presentation</vt:lpstr>
      <vt:lpstr>Sérstakar greiðslur lægstu launa</vt:lpstr>
      <vt:lpstr>Sérstakar greiðslur lægstu launa</vt:lpstr>
      <vt:lpstr>Vaktaálag </vt:lpstr>
      <vt:lpstr>PowerPoint Presentation</vt:lpstr>
      <vt:lpstr>PowerPoint Presentation</vt:lpstr>
      <vt:lpstr>Vaktahvati</vt:lpstr>
      <vt:lpstr>Verkáætlun </vt:lpstr>
      <vt:lpstr>Verkáætlun </vt:lpstr>
      <vt:lpstr>Atkvæðagreiðsla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Björg Bjarnadóttir</dc:creator>
  <cp:lastModifiedBy>Björg Bjarnadóttir</cp:lastModifiedBy>
  <cp:revision>2</cp:revision>
  <dcterms:created xsi:type="dcterms:W3CDTF">2016-08-26T09:16:18Z</dcterms:created>
  <dcterms:modified xsi:type="dcterms:W3CDTF">2023-09-13T14:04:15Z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MediaServiceImageTags">
    <vt:lpwstr/>
  </property>
  <property fmtid="{D5CDD505-2E9C-101B-9397-08002B2CF9AE}" pid="4" name="ContentTypeId">
    <vt:lpwstr>0x010100D6A2AF5277BA4BCC9FCC8E3C375A59250100BFE32A7766CD434D9301B5D87475F64E</vt:lpwstr>
  </property>
</Properties>
</file>